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8" r:id="rId4"/>
  </p:sldMasterIdLst>
  <p:notesMasterIdLst>
    <p:notesMasterId r:id="rId17"/>
  </p:notesMasterIdLst>
  <p:sldIdLst>
    <p:sldId id="256" r:id="rId5"/>
    <p:sldId id="306" r:id="rId6"/>
    <p:sldId id="322" r:id="rId7"/>
    <p:sldId id="325" r:id="rId8"/>
    <p:sldId id="326" r:id="rId9"/>
    <p:sldId id="259" r:id="rId10"/>
    <p:sldId id="323" r:id="rId11"/>
    <p:sldId id="319" r:id="rId12"/>
    <p:sldId id="324" r:id="rId13"/>
    <p:sldId id="320" r:id="rId14"/>
    <p:sldId id="321" r:id="rId15"/>
    <p:sldId id="277" r:id="rId16"/>
  </p:sldIdLst>
  <p:sldSz cx="12192000" cy="6858000"/>
  <p:notesSz cx="6858000" cy="9144000"/>
  <p:embeddedFontLst>
    <p:embeddedFont>
      <p:font typeface="Cabin" panose="020B0604020202020204" charset="0"/>
      <p:regular r:id="rId18"/>
      <p:bold r:id="rId19"/>
      <p:italic r:id="rId20"/>
      <p:boldItalic r:id="rId21"/>
    </p:embeddedFont>
    <p:embeddedFont>
      <p:font typeface="Lato" panose="020F0502020204030203"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DF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25220A-B380-C3D7-7646-FEAF82112BF1}" v="173" dt="2023-11-29T14:30:13.893"/>
    <p1510:client id="{96511AF0-49A0-C30F-522B-0A12BA2501E2}" v="49" dt="2023-11-17T16:12:10.886"/>
    <p1510:client id="{A89986CA-15D4-4122-866F-743B987A4BEA}" v="19" dt="2023-08-31T15:32:07.951"/>
    <p1510:client id="{B56E397A-6B42-B710-A083-E02087ED122D}" v="13" dt="2023-12-18T12:07:40.160"/>
    <p1510:client id="{C1610459-CCFC-53B8-60A2-5D28046627E4}" v="3" dt="2023-12-19T10:13:34.6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36977" autoAdjust="0"/>
  </p:normalViewPr>
  <p:slideViewPr>
    <p:cSldViewPr snapToGrid="0">
      <p:cViewPr varScale="1">
        <p:scale>
          <a:sx n="24" d="100"/>
          <a:sy n="24" d="100"/>
        </p:scale>
        <p:origin x="155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7.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2.fntdata"/><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Tranter" userId="53b5ccee-2f24-4aa6-b09e-1aa5dca596b9" providerId="ADAL" clId="{20C1A8F1-14EE-427B-BBC0-327F157C5F24}"/>
    <pc:docChg chg="modSld">
      <pc:chgData name="Sarah Tranter" userId="53b5ccee-2f24-4aa6-b09e-1aa5dca596b9" providerId="ADAL" clId="{20C1A8F1-14EE-427B-BBC0-327F157C5F24}" dt="2023-06-23T15:18:07.149" v="1" actId="20577"/>
      <pc:docMkLst>
        <pc:docMk/>
      </pc:docMkLst>
      <pc:sldChg chg="modSp mod">
        <pc:chgData name="Sarah Tranter" userId="53b5ccee-2f24-4aa6-b09e-1aa5dca596b9" providerId="ADAL" clId="{20C1A8F1-14EE-427B-BBC0-327F157C5F24}" dt="2023-06-23T15:18:07.149" v="1" actId="20577"/>
        <pc:sldMkLst>
          <pc:docMk/>
          <pc:sldMk cId="888914551" sldId="296"/>
        </pc:sldMkLst>
        <pc:spChg chg="mod">
          <ac:chgData name="Sarah Tranter" userId="53b5ccee-2f24-4aa6-b09e-1aa5dca596b9" providerId="ADAL" clId="{20C1A8F1-14EE-427B-BBC0-327F157C5F24}" dt="2023-06-23T15:18:07.149" v="1" actId="20577"/>
          <ac:spMkLst>
            <pc:docMk/>
            <pc:sldMk cId="888914551" sldId="296"/>
            <ac:spMk id="225" creationId="{00000000-0000-0000-0000-000000000000}"/>
          </ac:spMkLst>
        </pc:spChg>
      </pc:sldChg>
    </pc:docChg>
  </pc:docChgLst>
  <pc:docChgLst>
    <pc:chgData name="Sarah Tranter" userId="S::sarah.tranter@ncvo.org.uk::53b5ccee-2f24-4aa6-b09e-1aa5dca596b9" providerId="AD" clId="Web-{6C25220A-B380-C3D7-7646-FEAF82112BF1}"/>
    <pc:docChg chg="addSld delSld modSld">
      <pc:chgData name="Sarah Tranter" userId="S::sarah.tranter@ncvo.org.uk::53b5ccee-2f24-4aa6-b09e-1aa5dca596b9" providerId="AD" clId="Web-{6C25220A-B380-C3D7-7646-FEAF82112BF1}" dt="2023-11-29T14:30:52.003" v="317"/>
      <pc:docMkLst>
        <pc:docMk/>
      </pc:docMkLst>
      <pc:sldChg chg="modSp modNotes">
        <pc:chgData name="Sarah Tranter" userId="S::sarah.tranter@ncvo.org.uk::53b5ccee-2f24-4aa6-b09e-1aa5dca596b9" providerId="AD" clId="Web-{6C25220A-B380-C3D7-7646-FEAF82112BF1}" dt="2023-11-29T14:26:27.418" v="173"/>
        <pc:sldMkLst>
          <pc:docMk/>
          <pc:sldMk cId="0" sldId="256"/>
        </pc:sldMkLst>
        <pc:spChg chg="mod">
          <ac:chgData name="Sarah Tranter" userId="S::sarah.tranter@ncvo.org.uk::53b5ccee-2f24-4aa6-b09e-1aa5dca596b9" providerId="AD" clId="Web-{6C25220A-B380-C3D7-7646-FEAF82112BF1}" dt="2023-11-29T13:58:46.759" v="28" actId="20577"/>
          <ac:spMkLst>
            <pc:docMk/>
            <pc:sldMk cId="0" sldId="256"/>
            <ac:spMk id="125" creationId="{00000000-0000-0000-0000-000000000000}"/>
          </ac:spMkLst>
        </pc:spChg>
      </pc:sldChg>
      <pc:sldChg chg="addSp delSp modSp modNotes">
        <pc:chgData name="Sarah Tranter" userId="S::sarah.tranter@ncvo.org.uk::53b5ccee-2f24-4aa6-b09e-1aa5dca596b9" providerId="AD" clId="Web-{6C25220A-B380-C3D7-7646-FEAF82112BF1}" dt="2023-11-29T14:28:34.843" v="234"/>
        <pc:sldMkLst>
          <pc:docMk/>
          <pc:sldMk cId="0" sldId="259"/>
        </pc:sldMkLst>
        <pc:spChg chg="add del">
          <ac:chgData name="Sarah Tranter" userId="S::sarah.tranter@ncvo.org.uk::53b5ccee-2f24-4aa6-b09e-1aa5dca596b9" providerId="AD" clId="Web-{6C25220A-B380-C3D7-7646-FEAF82112BF1}" dt="2023-11-29T14:04:08.831" v="71"/>
          <ac:spMkLst>
            <pc:docMk/>
            <pc:sldMk cId="0" sldId="259"/>
            <ac:spMk id="3" creationId="{B4915756-6235-FBD3-03F4-D799EC7D063E}"/>
          </ac:spMkLst>
        </pc:spChg>
        <pc:spChg chg="mod">
          <ac:chgData name="Sarah Tranter" userId="S::sarah.tranter@ncvo.org.uk::53b5ccee-2f24-4aa6-b09e-1aa5dca596b9" providerId="AD" clId="Web-{6C25220A-B380-C3D7-7646-FEAF82112BF1}" dt="2023-11-29T14:04:06.456" v="70" actId="20577"/>
          <ac:spMkLst>
            <pc:docMk/>
            <pc:sldMk cId="0" sldId="259"/>
            <ac:spMk id="147" creationId="{00000000-0000-0000-0000-000000000000}"/>
          </ac:spMkLst>
        </pc:spChg>
      </pc:sldChg>
      <pc:sldChg chg="modNotes">
        <pc:chgData name="Sarah Tranter" userId="S::sarah.tranter@ncvo.org.uk::53b5ccee-2f24-4aa6-b09e-1aa5dca596b9" providerId="AD" clId="Web-{6C25220A-B380-C3D7-7646-FEAF82112BF1}" dt="2023-11-29T14:30:52.003" v="317"/>
        <pc:sldMkLst>
          <pc:docMk/>
          <pc:sldMk cId="3010974374" sldId="277"/>
        </pc:sldMkLst>
      </pc:sldChg>
      <pc:sldChg chg="modSp modNotes">
        <pc:chgData name="Sarah Tranter" userId="S::sarah.tranter@ncvo.org.uk::53b5ccee-2f24-4aa6-b09e-1aa5dca596b9" providerId="AD" clId="Web-{6C25220A-B380-C3D7-7646-FEAF82112BF1}" dt="2023-11-29T14:26:57.965" v="192"/>
        <pc:sldMkLst>
          <pc:docMk/>
          <pc:sldMk cId="2187958625" sldId="306"/>
        </pc:sldMkLst>
        <pc:spChg chg="mod">
          <ac:chgData name="Sarah Tranter" userId="S::sarah.tranter@ncvo.org.uk::53b5ccee-2f24-4aa6-b09e-1aa5dca596b9" providerId="AD" clId="Web-{6C25220A-B380-C3D7-7646-FEAF82112BF1}" dt="2023-11-29T14:05:38.146" v="89" actId="1076"/>
          <ac:spMkLst>
            <pc:docMk/>
            <pc:sldMk cId="2187958625" sldId="306"/>
            <ac:spMk id="125" creationId="{00000000-0000-0000-0000-000000000000}"/>
          </ac:spMkLst>
        </pc:spChg>
      </pc:sldChg>
      <pc:sldChg chg="modNotes">
        <pc:chgData name="Sarah Tranter" userId="S::sarah.tranter@ncvo.org.uk::53b5ccee-2f24-4aa6-b09e-1aa5dca596b9" providerId="AD" clId="Web-{6C25220A-B380-C3D7-7646-FEAF82112BF1}" dt="2023-11-29T14:29:30.064" v="271"/>
        <pc:sldMkLst>
          <pc:docMk/>
          <pc:sldMk cId="3549020039" sldId="319"/>
        </pc:sldMkLst>
      </pc:sldChg>
      <pc:sldChg chg="modNotes">
        <pc:chgData name="Sarah Tranter" userId="S::sarah.tranter@ncvo.org.uk::53b5ccee-2f24-4aa6-b09e-1aa5dca596b9" providerId="AD" clId="Web-{6C25220A-B380-C3D7-7646-FEAF82112BF1}" dt="2023-11-29T14:30:12.034" v="298"/>
        <pc:sldMkLst>
          <pc:docMk/>
          <pc:sldMk cId="1173276324" sldId="320"/>
        </pc:sldMkLst>
      </pc:sldChg>
      <pc:sldChg chg="modNotes">
        <pc:chgData name="Sarah Tranter" userId="S::sarah.tranter@ncvo.org.uk::53b5ccee-2f24-4aa6-b09e-1aa5dca596b9" providerId="AD" clId="Web-{6C25220A-B380-C3D7-7646-FEAF82112BF1}" dt="2023-11-29T14:30:49.456" v="316"/>
        <pc:sldMkLst>
          <pc:docMk/>
          <pc:sldMk cId="1156425474" sldId="321"/>
        </pc:sldMkLst>
      </pc:sldChg>
      <pc:sldChg chg="modSp modNotes">
        <pc:chgData name="Sarah Tranter" userId="S::sarah.tranter@ncvo.org.uk::53b5ccee-2f24-4aa6-b09e-1aa5dca596b9" providerId="AD" clId="Web-{6C25220A-B380-C3D7-7646-FEAF82112BF1}" dt="2023-11-29T14:27:33.685" v="204"/>
        <pc:sldMkLst>
          <pc:docMk/>
          <pc:sldMk cId="455687482" sldId="322"/>
        </pc:sldMkLst>
        <pc:spChg chg="mod">
          <ac:chgData name="Sarah Tranter" userId="S::sarah.tranter@ncvo.org.uk::53b5ccee-2f24-4aa6-b09e-1aa5dca596b9" providerId="AD" clId="Web-{6C25220A-B380-C3D7-7646-FEAF82112BF1}" dt="2023-11-29T14:01:56.202" v="45" actId="14100"/>
          <ac:spMkLst>
            <pc:docMk/>
            <pc:sldMk cId="455687482" sldId="322"/>
            <ac:spMk id="125" creationId="{00000000-0000-0000-0000-000000000000}"/>
          </ac:spMkLst>
        </pc:spChg>
      </pc:sldChg>
      <pc:sldChg chg="modSp modNotes">
        <pc:chgData name="Sarah Tranter" userId="S::sarah.tranter@ncvo.org.uk::53b5ccee-2f24-4aa6-b09e-1aa5dca596b9" providerId="AD" clId="Web-{6C25220A-B380-C3D7-7646-FEAF82112BF1}" dt="2023-11-29T14:29:25.751" v="270"/>
        <pc:sldMkLst>
          <pc:docMk/>
          <pc:sldMk cId="675276017" sldId="323"/>
        </pc:sldMkLst>
        <pc:spChg chg="mod">
          <ac:chgData name="Sarah Tranter" userId="S::sarah.tranter@ncvo.org.uk::53b5ccee-2f24-4aa6-b09e-1aa5dca596b9" providerId="AD" clId="Web-{6C25220A-B380-C3D7-7646-FEAF82112BF1}" dt="2023-11-29T14:14:57.116" v="153" actId="20577"/>
          <ac:spMkLst>
            <pc:docMk/>
            <pc:sldMk cId="675276017" sldId="323"/>
            <ac:spMk id="125" creationId="{00000000-0000-0000-0000-000000000000}"/>
          </ac:spMkLst>
        </pc:spChg>
      </pc:sldChg>
      <pc:sldChg chg="modSp modNotes">
        <pc:chgData name="Sarah Tranter" userId="S::sarah.tranter@ncvo.org.uk::53b5ccee-2f24-4aa6-b09e-1aa5dca596b9" providerId="AD" clId="Web-{6C25220A-B380-C3D7-7646-FEAF82112BF1}" dt="2023-11-29T14:30:09.049" v="297"/>
        <pc:sldMkLst>
          <pc:docMk/>
          <pc:sldMk cId="3148616531" sldId="324"/>
        </pc:sldMkLst>
        <pc:spChg chg="mod">
          <ac:chgData name="Sarah Tranter" userId="S::sarah.tranter@ncvo.org.uk::53b5ccee-2f24-4aa6-b09e-1aa5dca596b9" providerId="AD" clId="Web-{6C25220A-B380-C3D7-7646-FEAF82112BF1}" dt="2023-11-29T14:20:58.158" v="156" actId="20577"/>
          <ac:spMkLst>
            <pc:docMk/>
            <pc:sldMk cId="3148616531" sldId="324"/>
            <ac:spMk id="125" creationId="{00000000-0000-0000-0000-000000000000}"/>
          </ac:spMkLst>
        </pc:spChg>
      </pc:sldChg>
      <pc:sldChg chg="delSp modSp add replId modNotes">
        <pc:chgData name="Sarah Tranter" userId="S::sarah.tranter@ncvo.org.uk::53b5ccee-2f24-4aa6-b09e-1aa5dca596b9" providerId="AD" clId="Web-{6C25220A-B380-C3D7-7646-FEAF82112BF1}" dt="2023-11-29T14:28:05.936" v="223"/>
        <pc:sldMkLst>
          <pc:docMk/>
          <pc:sldMk cId="4239517096" sldId="325"/>
        </pc:sldMkLst>
        <pc:spChg chg="del">
          <ac:chgData name="Sarah Tranter" userId="S::sarah.tranter@ncvo.org.uk::53b5ccee-2f24-4aa6-b09e-1aa5dca596b9" providerId="AD" clId="Web-{6C25220A-B380-C3D7-7646-FEAF82112BF1}" dt="2023-11-29T14:04:20.128" v="73"/>
          <ac:spMkLst>
            <pc:docMk/>
            <pc:sldMk cId="4239517096" sldId="325"/>
            <ac:spMk id="3" creationId="{B4915756-6235-FBD3-03F4-D799EC7D063E}"/>
          </ac:spMkLst>
        </pc:spChg>
        <pc:spChg chg="mod">
          <ac:chgData name="Sarah Tranter" userId="S::sarah.tranter@ncvo.org.uk::53b5ccee-2f24-4aa6-b09e-1aa5dca596b9" providerId="AD" clId="Web-{6C25220A-B380-C3D7-7646-FEAF82112BF1}" dt="2023-11-29T14:04:41.910" v="87" actId="1076"/>
          <ac:spMkLst>
            <pc:docMk/>
            <pc:sldMk cId="4239517096" sldId="325"/>
            <ac:spMk id="147" creationId="{00000000-0000-0000-0000-000000000000}"/>
          </ac:spMkLst>
        </pc:spChg>
      </pc:sldChg>
      <pc:sldChg chg="add del replId">
        <pc:chgData name="Sarah Tranter" userId="S::sarah.tranter@ncvo.org.uk::53b5ccee-2f24-4aa6-b09e-1aa5dca596b9" providerId="AD" clId="Web-{6C25220A-B380-C3D7-7646-FEAF82112BF1}" dt="2023-11-29T14:04:24.066" v="76"/>
        <pc:sldMkLst>
          <pc:docMk/>
          <pc:sldMk cId="2368723761" sldId="326"/>
        </pc:sldMkLst>
      </pc:sldChg>
    </pc:docChg>
  </pc:docChgLst>
  <pc:docChgLst>
    <pc:chgData name="Emily Lewis" userId="0b5b15d5-8204-4270-be0e-68e96ed7c60e" providerId="ADAL" clId="{A89986CA-15D4-4122-866F-743B987A4BEA}"/>
    <pc:docChg chg="undo custSel addSld delSld modSld">
      <pc:chgData name="Emily Lewis" userId="0b5b15d5-8204-4270-be0e-68e96ed7c60e" providerId="ADAL" clId="{A89986CA-15D4-4122-866F-743B987A4BEA}" dt="2023-08-31T15:39:57.486" v="707" actId="20577"/>
      <pc:docMkLst>
        <pc:docMk/>
      </pc:docMkLst>
      <pc:sldChg chg="setBg modNotesTx">
        <pc:chgData name="Emily Lewis" userId="0b5b15d5-8204-4270-be0e-68e96ed7c60e" providerId="ADAL" clId="{A89986CA-15D4-4122-866F-743B987A4BEA}" dt="2023-08-31T15:39:57.486" v="707" actId="20577"/>
        <pc:sldMkLst>
          <pc:docMk/>
          <pc:sldMk cId="0" sldId="256"/>
        </pc:sldMkLst>
      </pc:sldChg>
      <pc:sldChg chg="del">
        <pc:chgData name="Emily Lewis" userId="0b5b15d5-8204-4270-be0e-68e96ed7c60e" providerId="ADAL" clId="{A89986CA-15D4-4122-866F-743B987A4BEA}" dt="2023-08-31T13:35:03.219" v="78" actId="47"/>
        <pc:sldMkLst>
          <pc:docMk/>
          <pc:sldMk cId="0" sldId="257"/>
        </pc:sldMkLst>
      </pc:sldChg>
      <pc:sldChg chg="modSp mod modNotesTx">
        <pc:chgData name="Emily Lewis" userId="0b5b15d5-8204-4270-be0e-68e96ed7c60e" providerId="ADAL" clId="{A89986CA-15D4-4122-866F-743B987A4BEA}" dt="2023-08-31T15:04:10.793" v="199" actId="20577"/>
        <pc:sldMkLst>
          <pc:docMk/>
          <pc:sldMk cId="0" sldId="259"/>
        </pc:sldMkLst>
        <pc:spChg chg="mod">
          <ac:chgData name="Emily Lewis" userId="0b5b15d5-8204-4270-be0e-68e96ed7c60e" providerId="ADAL" clId="{A89986CA-15D4-4122-866F-743B987A4BEA}" dt="2023-08-31T15:03:53.832" v="195" actId="1076"/>
          <ac:spMkLst>
            <pc:docMk/>
            <pc:sldMk cId="0" sldId="259"/>
            <ac:spMk id="3" creationId="{B4915756-6235-FBD3-03F4-D799EC7D063E}"/>
          </ac:spMkLst>
        </pc:spChg>
      </pc:sldChg>
      <pc:sldChg chg="del">
        <pc:chgData name="Emily Lewis" userId="0b5b15d5-8204-4270-be0e-68e96ed7c60e" providerId="ADAL" clId="{A89986CA-15D4-4122-866F-743B987A4BEA}" dt="2023-08-31T13:35:52.003" v="80" actId="47"/>
        <pc:sldMkLst>
          <pc:docMk/>
          <pc:sldMk cId="0" sldId="261"/>
        </pc:sldMkLst>
      </pc:sldChg>
      <pc:sldChg chg="del">
        <pc:chgData name="Emily Lewis" userId="0b5b15d5-8204-4270-be0e-68e96ed7c60e" providerId="ADAL" clId="{A89986CA-15D4-4122-866F-743B987A4BEA}" dt="2023-08-31T13:35:58.772" v="84" actId="47"/>
        <pc:sldMkLst>
          <pc:docMk/>
          <pc:sldMk cId="3135121434" sldId="273"/>
        </pc:sldMkLst>
      </pc:sldChg>
      <pc:sldChg chg="del">
        <pc:chgData name="Emily Lewis" userId="0b5b15d5-8204-4270-be0e-68e96ed7c60e" providerId="ADAL" clId="{A89986CA-15D4-4122-866F-743B987A4BEA}" dt="2023-08-31T13:36:04.298" v="88" actId="47"/>
        <pc:sldMkLst>
          <pc:docMk/>
          <pc:sldMk cId="1391672165" sldId="274"/>
        </pc:sldMkLst>
      </pc:sldChg>
      <pc:sldChg chg="del">
        <pc:chgData name="Emily Lewis" userId="0b5b15d5-8204-4270-be0e-68e96ed7c60e" providerId="ADAL" clId="{A89986CA-15D4-4122-866F-743B987A4BEA}" dt="2023-08-31T13:35:56.015" v="82" actId="47"/>
        <pc:sldMkLst>
          <pc:docMk/>
          <pc:sldMk cId="3129721574" sldId="275"/>
        </pc:sldMkLst>
      </pc:sldChg>
      <pc:sldChg chg="del">
        <pc:chgData name="Emily Lewis" userId="0b5b15d5-8204-4270-be0e-68e96ed7c60e" providerId="ADAL" clId="{A89986CA-15D4-4122-866F-743B987A4BEA}" dt="2023-08-31T13:36:01.219" v="86" actId="47"/>
        <pc:sldMkLst>
          <pc:docMk/>
          <pc:sldMk cId="2247220135" sldId="276"/>
        </pc:sldMkLst>
      </pc:sldChg>
      <pc:sldChg chg="modNotesTx">
        <pc:chgData name="Emily Lewis" userId="0b5b15d5-8204-4270-be0e-68e96ed7c60e" providerId="ADAL" clId="{A89986CA-15D4-4122-866F-743B987A4BEA}" dt="2023-08-31T15:04:32.326" v="207" actId="5793"/>
        <pc:sldMkLst>
          <pc:docMk/>
          <pc:sldMk cId="3010974374" sldId="277"/>
        </pc:sldMkLst>
      </pc:sldChg>
      <pc:sldChg chg="del">
        <pc:chgData name="Emily Lewis" userId="0b5b15d5-8204-4270-be0e-68e96ed7c60e" providerId="ADAL" clId="{A89986CA-15D4-4122-866F-743B987A4BEA}" dt="2023-08-31T13:32:39.473" v="0" actId="47"/>
        <pc:sldMkLst>
          <pc:docMk/>
          <pc:sldMk cId="2202639617" sldId="297"/>
        </pc:sldMkLst>
      </pc:sldChg>
      <pc:sldChg chg="del">
        <pc:chgData name="Emily Lewis" userId="0b5b15d5-8204-4270-be0e-68e96ed7c60e" providerId="ADAL" clId="{A89986CA-15D4-4122-866F-743B987A4BEA}" dt="2023-08-31T13:34:53.882" v="74" actId="47"/>
        <pc:sldMkLst>
          <pc:docMk/>
          <pc:sldMk cId="945194925" sldId="298"/>
        </pc:sldMkLst>
      </pc:sldChg>
      <pc:sldChg chg="del">
        <pc:chgData name="Emily Lewis" userId="0b5b15d5-8204-4270-be0e-68e96ed7c60e" providerId="ADAL" clId="{A89986CA-15D4-4122-866F-743B987A4BEA}" dt="2023-08-31T13:34:52.753" v="73" actId="47"/>
        <pc:sldMkLst>
          <pc:docMk/>
          <pc:sldMk cId="1766940495" sldId="299"/>
        </pc:sldMkLst>
      </pc:sldChg>
      <pc:sldChg chg="del">
        <pc:chgData name="Emily Lewis" userId="0b5b15d5-8204-4270-be0e-68e96ed7c60e" providerId="ADAL" clId="{A89986CA-15D4-4122-866F-743B987A4BEA}" dt="2023-08-31T13:34:59.141" v="76" actId="47"/>
        <pc:sldMkLst>
          <pc:docMk/>
          <pc:sldMk cId="2518180190" sldId="301"/>
        </pc:sldMkLst>
      </pc:sldChg>
      <pc:sldChg chg="del">
        <pc:chgData name="Emily Lewis" userId="0b5b15d5-8204-4270-be0e-68e96ed7c60e" providerId="ADAL" clId="{A89986CA-15D4-4122-866F-743B987A4BEA}" dt="2023-08-31T13:34:58.098" v="75" actId="47"/>
        <pc:sldMkLst>
          <pc:docMk/>
          <pc:sldMk cId="1466637517" sldId="303"/>
        </pc:sldMkLst>
      </pc:sldChg>
      <pc:sldChg chg="del">
        <pc:chgData name="Emily Lewis" userId="0b5b15d5-8204-4270-be0e-68e96ed7c60e" providerId="ADAL" clId="{A89986CA-15D4-4122-866F-743B987A4BEA}" dt="2023-08-31T13:37:31.849" v="120" actId="47"/>
        <pc:sldMkLst>
          <pc:docMk/>
          <pc:sldMk cId="4030940194" sldId="304"/>
        </pc:sldMkLst>
      </pc:sldChg>
      <pc:sldChg chg="del">
        <pc:chgData name="Emily Lewis" userId="0b5b15d5-8204-4270-be0e-68e96ed7c60e" providerId="ADAL" clId="{A89986CA-15D4-4122-866F-743B987A4BEA}" dt="2023-08-31T13:37:51.010" v="177" actId="47"/>
        <pc:sldMkLst>
          <pc:docMk/>
          <pc:sldMk cId="3471577725" sldId="305"/>
        </pc:sldMkLst>
      </pc:sldChg>
      <pc:sldChg chg="modSp mod modNotesTx">
        <pc:chgData name="Emily Lewis" userId="0b5b15d5-8204-4270-be0e-68e96ed7c60e" providerId="ADAL" clId="{A89986CA-15D4-4122-866F-743B987A4BEA}" dt="2023-08-31T15:04:08.488" v="197" actId="20577"/>
        <pc:sldMkLst>
          <pc:docMk/>
          <pc:sldMk cId="2187958625" sldId="306"/>
        </pc:sldMkLst>
        <pc:spChg chg="mod">
          <ac:chgData name="Emily Lewis" userId="0b5b15d5-8204-4270-be0e-68e96ed7c60e" providerId="ADAL" clId="{A89986CA-15D4-4122-866F-743B987A4BEA}" dt="2023-08-31T13:32:49.811" v="39" actId="20577"/>
          <ac:spMkLst>
            <pc:docMk/>
            <pc:sldMk cId="2187958625" sldId="306"/>
            <ac:spMk id="125" creationId="{00000000-0000-0000-0000-000000000000}"/>
          </ac:spMkLst>
        </pc:spChg>
      </pc:sldChg>
      <pc:sldChg chg="modSp del mod">
        <pc:chgData name="Emily Lewis" userId="0b5b15d5-8204-4270-be0e-68e96ed7c60e" providerId="ADAL" clId="{A89986CA-15D4-4122-866F-743B987A4BEA}" dt="2023-08-31T13:35:09.221" v="79" actId="47"/>
        <pc:sldMkLst>
          <pc:docMk/>
          <pc:sldMk cId="858621121" sldId="308"/>
        </pc:sldMkLst>
        <pc:spChg chg="mod">
          <ac:chgData name="Emily Lewis" userId="0b5b15d5-8204-4270-be0e-68e96ed7c60e" providerId="ADAL" clId="{A89986CA-15D4-4122-866F-743B987A4BEA}" dt="2023-08-31T13:35:01.903" v="77" actId="6549"/>
          <ac:spMkLst>
            <pc:docMk/>
            <pc:sldMk cId="858621121" sldId="308"/>
            <ac:spMk id="125" creationId="{00000000-0000-0000-0000-000000000000}"/>
          </ac:spMkLst>
        </pc:spChg>
      </pc:sldChg>
      <pc:sldChg chg="modSp mod modNotesTx">
        <pc:chgData name="Emily Lewis" userId="0b5b15d5-8204-4270-be0e-68e96ed7c60e" providerId="ADAL" clId="{A89986CA-15D4-4122-866F-743B987A4BEA}" dt="2023-08-31T15:04:12.560" v="200" actId="20577"/>
        <pc:sldMkLst>
          <pc:docMk/>
          <pc:sldMk cId="3734472595" sldId="309"/>
        </pc:sldMkLst>
        <pc:spChg chg="mod">
          <ac:chgData name="Emily Lewis" userId="0b5b15d5-8204-4270-be0e-68e96ed7c60e" providerId="ADAL" clId="{A89986CA-15D4-4122-866F-743B987A4BEA}" dt="2023-08-31T13:36:24.768" v="104" actId="20577"/>
          <ac:spMkLst>
            <pc:docMk/>
            <pc:sldMk cId="3734472595" sldId="309"/>
            <ac:spMk id="125" creationId="{00000000-0000-0000-0000-000000000000}"/>
          </ac:spMkLst>
        </pc:spChg>
      </pc:sldChg>
      <pc:sldChg chg="del">
        <pc:chgData name="Emily Lewis" userId="0b5b15d5-8204-4270-be0e-68e96ed7c60e" providerId="ADAL" clId="{A89986CA-15D4-4122-866F-743B987A4BEA}" dt="2023-08-31T13:35:54.340" v="81" actId="47"/>
        <pc:sldMkLst>
          <pc:docMk/>
          <pc:sldMk cId="4201896739" sldId="310"/>
        </pc:sldMkLst>
      </pc:sldChg>
      <pc:sldChg chg="del">
        <pc:chgData name="Emily Lewis" userId="0b5b15d5-8204-4270-be0e-68e96ed7c60e" providerId="ADAL" clId="{A89986CA-15D4-4122-866F-743B987A4BEA}" dt="2023-08-31T13:35:57.590" v="83" actId="47"/>
        <pc:sldMkLst>
          <pc:docMk/>
          <pc:sldMk cId="1569406320" sldId="311"/>
        </pc:sldMkLst>
      </pc:sldChg>
      <pc:sldChg chg="del">
        <pc:chgData name="Emily Lewis" userId="0b5b15d5-8204-4270-be0e-68e96ed7c60e" providerId="ADAL" clId="{A89986CA-15D4-4122-866F-743B987A4BEA}" dt="2023-08-31T13:35:59.951" v="85" actId="47"/>
        <pc:sldMkLst>
          <pc:docMk/>
          <pc:sldMk cId="426492708" sldId="312"/>
        </pc:sldMkLst>
      </pc:sldChg>
      <pc:sldChg chg="del">
        <pc:chgData name="Emily Lewis" userId="0b5b15d5-8204-4270-be0e-68e96ed7c60e" providerId="ADAL" clId="{A89986CA-15D4-4122-866F-743B987A4BEA}" dt="2023-08-31T13:36:02.569" v="87" actId="47"/>
        <pc:sldMkLst>
          <pc:docMk/>
          <pc:sldMk cId="1870121186" sldId="313"/>
        </pc:sldMkLst>
      </pc:sldChg>
      <pc:sldChg chg="del">
        <pc:chgData name="Emily Lewis" userId="0b5b15d5-8204-4270-be0e-68e96ed7c60e" providerId="ADAL" clId="{A89986CA-15D4-4122-866F-743B987A4BEA}" dt="2023-08-31T13:36:05.647" v="89" actId="47"/>
        <pc:sldMkLst>
          <pc:docMk/>
          <pc:sldMk cId="1003951058" sldId="314"/>
        </pc:sldMkLst>
      </pc:sldChg>
      <pc:sldChg chg="del">
        <pc:chgData name="Emily Lewis" userId="0b5b15d5-8204-4270-be0e-68e96ed7c60e" providerId="ADAL" clId="{A89986CA-15D4-4122-866F-743B987A4BEA}" dt="2023-08-31T13:37:48.104" v="175" actId="47"/>
        <pc:sldMkLst>
          <pc:docMk/>
          <pc:sldMk cId="4069667556" sldId="315"/>
        </pc:sldMkLst>
      </pc:sldChg>
      <pc:sldChg chg="del">
        <pc:chgData name="Emily Lewis" userId="0b5b15d5-8204-4270-be0e-68e96ed7c60e" providerId="ADAL" clId="{A89986CA-15D4-4122-866F-743B987A4BEA}" dt="2023-08-31T13:37:49.547" v="176" actId="47"/>
        <pc:sldMkLst>
          <pc:docMk/>
          <pc:sldMk cId="1584101602" sldId="316"/>
        </pc:sldMkLst>
      </pc:sldChg>
      <pc:sldChg chg="del">
        <pc:chgData name="Emily Lewis" userId="0b5b15d5-8204-4270-be0e-68e96ed7c60e" providerId="ADAL" clId="{A89986CA-15D4-4122-866F-743B987A4BEA}" dt="2023-08-31T13:36:07.134" v="90" actId="47"/>
        <pc:sldMkLst>
          <pc:docMk/>
          <pc:sldMk cId="3577222940" sldId="317"/>
        </pc:sldMkLst>
      </pc:sldChg>
      <pc:sldChg chg="modSp add del mod">
        <pc:chgData name="Emily Lewis" userId="0b5b15d5-8204-4270-be0e-68e96ed7c60e" providerId="ADAL" clId="{A89986CA-15D4-4122-866F-743B987A4BEA}" dt="2023-08-31T15:04:09.053" v="198" actId="47"/>
        <pc:sldMkLst>
          <pc:docMk/>
          <pc:sldMk cId="623470991" sldId="318"/>
        </pc:sldMkLst>
        <pc:spChg chg="mod">
          <ac:chgData name="Emily Lewis" userId="0b5b15d5-8204-4270-be0e-68e96ed7c60e" providerId="ADAL" clId="{A89986CA-15D4-4122-866F-743B987A4BEA}" dt="2023-08-31T13:33:11.275" v="72" actId="20577"/>
          <ac:spMkLst>
            <pc:docMk/>
            <pc:sldMk cId="623470991" sldId="318"/>
            <ac:spMk id="125" creationId="{00000000-0000-0000-0000-000000000000}"/>
          </ac:spMkLst>
        </pc:spChg>
      </pc:sldChg>
      <pc:sldChg chg="modSp add del mod modNotesTx">
        <pc:chgData name="Emily Lewis" userId="0b5b15d5-8204-4270-be0e-68e96ed7c60e" providerId="ADAL" clId="{A89986CA-15D4-4122-866F-743B987A4BEA}" dt="2023-08-31T15:04:16.904" v="203" actId="20577"/>
        <pc:sldMkLst>
          <pc:docMk/>
          <pc:sldMk cId="3549020039" sldId="319"/>
        </pc:sldMkLst>
        <pc:spChg chg="mod">
          <ac:chgData name="Emily Lewis" userId="0b5b15d5-8204-4270-be0e-68e96ed7c60e" providerId="ADAL" clId="{A89986CA-15D4-4122-866F-743B987A4BEA}" dt="2023-08-31T13:36:39.456" v="118" actId="20577"/>
          <ac:spMkLst>
            <pc:docMk/>
            <pc:sldMk cId="3549020039" sldId="319"/>
            <ac:spMk id="125" creationId="{00000000-0000-0000-0000-000000000000}"/>
          </ac:spMkLst>
        </pc:spChg>
      </pc:sldChg>
      <pc:sldChg chg="modSp add mod modNotesTx">
        <pc:chgData name="Emily Lewis" userId="0b5b15d5-8204-4270-be0e-68e96ed7c60e" providerId="ADAL" clId="{A89986CA-15D4-4122-866F-743B987A4BEA}" dt="2023-08-31T15:04:19.401" v="204" actId="20577"/>
        <pc:sldMkLst>
          <pc:docMk/>
          <pc:sldMk cId="1173276324" sldId="320"/>
        </pc:sldMkLst>
        <pc:spChg chg="mod">
          <ac:chgData name="Emily Lewis" userId="0b5b15d5-8204-4270-be0e-68e96ed7c60e" providerId="ADAL" clId="{A89986CA-15D4-4122-866F-743B987A4BEA}" dt="2023-08-31T13:37:44.898" v="174" actId="20577"/>
          <ac:spMkLst>
            <pc:docMk/>
            <pc:sldMk cId="1173276324" sldId="320"/>
            <ac:spMk id="125" creationId="{00000000-0000-0000-0000-000000000000}"/>
          </ac:spMkLst>
        </pc:spChg>
      </pc:sldChg>
      <pc:sldChg chg="addSp delSp modSp add mod setBg chgLayout modNotesTx">
        <pc:chgData name="Emily Lewis" userId="0b5b15d5-8204-4270-be0e-68e96ed7c60e" providerId="ADAL" clId="{A89986CA-15D4-4122-866F-743B987A4BEA}" dt="2023-08-31T15:05:15.561" v="219" actId="1076"/>
        <pc:sldMkLst>
          <pc:docMk/>
          <pc:sldMk cId="1156425474" sldId="321"/>
        </pc:sldMkLst>
        <pc:spChg chg="add del mod">
          <ac:chgData name="Emily Lewis" userId="0b5b15d5-8204-4270-be0e-68e96ed7c60e" providerId="ADAL" clId="{A89986CA-15D4-4122-866F-743B987A4BEA}" dt="2023-08-31T15:04:54.087" v="209" actId="6264"/>
          <ac:spMkLst>
            <pc:docMk/>
            <pc:sldMk cId="1156425474" sldId="321"/>
            <ac:spMk id="2" creationId="{E042772F-A514-75F1-B24A-BCD2D703DAE4}"/>
          </ac:spMkLst>
        </pc:spChg>
        <pc:spChg chg="add del mod ord">
          <ac:chgData name="Emily Lewis" userId="0b5b15d5-8204-4270-be0e-68e96ed7c60e" providerId="ADAL" clId="{A89986CA-15D4-4122-866F-743B987A4BEA}" dt="2023-08-31T15:04:54.087" v="209" actId="6264"/>
          <ac:spMkLst>
            <pc:docMk/>
            <pc:sldMk cId="1156425474" sldId="321"/>
            <ac:spMk id="3" creationId="{633B83F5-7087-D0A9-E130-2074BC423FA7}"/>
          </ac:spMkLst>
        </pc:spChg>
        <pc:spChg chg="mod ord">
          <ac:chgData name="Emily Lewis" userId="0b5b15d5-8204-4270-be0e-68e96ed7c60e" providerId="ADAL" clId="{A89986CA-15D4-4122-866F-743B987A4BEA}" dt="2023-08-31T15:05:15.561" v="219" actId="1076"/>
          <ac:spMkLst>
            <pc:docMk/>
            <pc:sldMk cId="1156425474" sldId="321"/>
            <ac:spMk id="125" creationId="{00000000-0000-0000-0000-000000000000}"/>
          </ac:spMkLst>
        </pc:spChg>
      </pc:sldChg>
      <pc:sldMasterChg chg="delSldLayout">
        <pc:chgData name="Emily Lewis" userId="0b5b15d5-8204-4270-be0e-68e96ed7c60e" providerId="ADAL" clId="{A89986CA-15D4-4122-866F-743B987A4BEA}" dt="2023-08-31T13:37:51.010" v="177" actId="47"/>
        <pc:sldMasterMkLst>
          <pc:docMk/>
          <pc:sldMasterMk cId="0" sldId="2147483678"/>
        </pc:sldMasterMkLst>
        <pc:sldLayoutChg chg="del">
          <pc:chgData name="Emily Lewis" userId="0b5b15d5-8204-4270-be0e-68e96ed7c60e" providerId="ADAL" clId="{A89986CA-15D4-4122-866F-743B987A4BEA}" dt="2023-08-31T13:35:03.219" v="78" actId="47"/>
          <pc:sldLayoutMkLst>
            <pc:docMk/>
            <pc:sldMasterMk cId="0" sldId="2147483678"/>
            <pc:sldLayoutMk cId="0" sldId="2147483670"/>
          </pc:sldLayoutMkLst>
        </pc:sldLayoutChg>
        <pc:sldLayoutChg chg="del">
          <pc:chgData name="Emily Lewis" userId="0b5b15d5-8204-4270-be0e-68e96ed7c60e" providerId="ADAL" clId="{A89986CA-15D4-4122-866F-743B987A4BEA}" dt="2023-08-31T13:37:51.010" v="177" actId="47"/>
          <pc:sldLayoutMkLst>
            <pc:docMk/>
            <pc:sldMasterMk cId="0" sldId="2147483678"/>
            <pc:sldLayoutMk cId="0" sldId="2147483671"/>
          </pc:sldLayoutMkLst>
        </pc:sldLayoutChg>
        <pc:sldLayoutChg chg="del">
          <pc:chgData name="Emily Lewis" userId="0b5b15d5-8204-4270-be0e-68e96ed7c60e" providerId="ADAL" clId="{A89986CA-15D4-4122-866F-743B987A4BEA}" dt="2023-08-31T13:36:04.298" v="88" actId="47"/>
          <pc:sldLayoutMkLst>
            <pc:docMk/>
            <pc:sldMasterMk cId="0" sldId="2147483678"/>
            <pc:sldLayoutMk cId="0" sldId="2147483675"/>
          </pc:sldLayoutMkLst>
        </pc:sldLayoutChg>
      </pc:sldMasterChg>
    </pc:docChg>
  </pc:docChgLst>
  <pc:docChgLst>
    <pc:chgData name="Su Swage" userId="S::su.swage@ncvo.org.uk::60c352fb-424b-447f-9685-af871ea2490e" providerId="AD" clId="Web-{726AC572-7CAF-462E-A8BF-CF0B49943CEE}"/>
    <pc:docChg chg="modSld">
      <pc:chgData name="Su Swage" userId="S::su.swage@ncvo.org.uk::60c352fb-424b-447f-9685-af871ea2490e" providerId="AD" clId="Web-{726AC572-7CAF-462E-A8BF-CF0B49943CEE}" dt="2023-06-24T16:43:10.224" v="61" actId="20577"/>
      <pc:docMkLst>
        <pc:docMk/>
      </pc:docMkLst>
      <pc:sldChg chg="modSp">
        <pc:chgData name="Su Swage" userId="S::su.swage@ncvo.org.uk::60c352fb-424b-447f-9685-af871ea2490e" providerId="AD" clId="Web-{726AC572-7CAF-462E-A8BF-CF0B49943CEE}" dt="2023-06-24T16:38:02.244" v="10" actId="20577"/>
        <pc:sldMkLst>
          <pc:docMk/>
          <pc:sldMk cId="0" sldId="256"/>
        </pc:sldMkLst>
        <pc:spChg chg="mod">
          <ac:chgData name="Su Swage" userId="S::su.swage@ncvo.org.uk::60c352fb-424b-447f-9685-af871ea2490e" providerId="AD" clId="Web-{726AC572-7CAF-462E-A8BF-CF0B49943CEE}" dt="2023-06-24T16:38:02.244" v="10" actId="20577"/>
          <ac:spMkLst>
            <pc:docMk/>
            <pc:sldMk cId="0" sldId="256"/>
            <ac:spMk id="125" creationId="{00000000-0000-0000-0000-000000000000}"/>
          </ac:spMkLst>
        </pc:spChg>
      </pc:sldChg>
      <pc:sldChg chg="modSp">
        <pc:chgData name="Su Swage" userId="S::su.swage@ncvo.org.uk::60c352fb-424b-447f-9685-af871ea2490e" providerId="AD" clId="Web-{726AC572-7CAF-462E-A8BF-CF0B49943CEE}" dt="2023-06-24T16:43:10.224" v="61" actId="20577"/>
        <pc:sldMkLst>
          <pc:docMk/>
          <pc:sldMk cId="0" sldId="257"/>
        </pc:sldMkLst>
        <pc:spChg chg="mod">
          <ac:chgData name="Su Swage" userId="S::su.swage@ncvo.org.uk::60c352fb-424b-447f-9685-af871ea2490e" providerId="AD" clId="Web-{726AC572-7CAF-462E-A8BF-CF0B49943CEE}" dt="2023-06-24T16:43:10.224" v="61" actId="20577"/>
          <ac:spMkLst>
            <pc:docMk/>
            <pc:sldMk cId="0" sldId="257"/>
            <ac:spMk id="3" creationId="{8E51BFCB-8D98-B4A4-28D7-C8979972617D}"/>
          </ac:spMkLst>
        </pc:spChg>
      </pc:sldChg>
      <pc:sldChg chg="modSp">
        <pc:chgData name="Su Swage" userId="S::su.swage@ncvo.org.uk::60c352fb-424b-447f-9685-af871ea2490e" providerId="AD" clId="Web-{726AC572-7CAF-462E-A8BF-CF0B49943CEE}" dt="2023-06-24T16:40:46.578" v="48" actId="20577"/>
        <pc:sldMkLst>
          <pc:docMk/>
          <pc:sldMk cId="3079356064" sldId="300"/>
        </pc:sldMkLst>
        <pc:spChg chg="mod">
          <ac:chgData name="Su Swage" userId="S::su.swage@ncvo.org.uk::60c352fb-424b-447f-9685-af871ea2490e" providerId="AD" clId="Web-{726AC572-7CAF-462E-A8BF-CF0B49943CEE}" dt="2023-06-24T16:40:46.578" v="48" actId="20577"/>
          <ac:spMkLst>
            <pc:docMk/>
            <pc:sldMk cId="3079356064" sldId="300"/>
            <ac:spMk id="218" creationId="{00000000-0000-0000-0000-000000000000}"/>
          </ac:spMkLst>
        </pc:spChg>
      </pc:sldChg>
    </pc:docChg>
  </pc:docChgLst>
  <pc:docChgLst>
    <pc:chgData name="Sarah Tranter" userId="S::sarah.tranter@ncvo.org.uk::53b5ccee-2f24-4aa6-b09e-1aa5dca596b9" providerId="AD" clId="Web-{88031436-15F6-4D8A-8874-16C7C570C790}"/>
    <pc:docChg chg="addSld delSld modSld sldOrd">
      <pc:chgData name="Sarah Tranter" userId="S::sarah.tranter@ncvo.org.uk::53b5ccee-2f24-4aa6-b09e-1aa5dca596b9" providerId="AD" clId="Web-{88031436-15F6-4D8A-8874-16C7C570C790}" dt="2023-08-24T10:48:50.537" v="557" actId="20577"/>
      <pc:docMkLst>
        <pc:docMk/>
      </pc:docMkLst>
      <pc:sldChg chg="add del">
        <pc:chgData name="Sarah Tranter" userId="S::sarah.tranter@ncvo.org.uk::53b5ccee-2f24-4aa6-b09e-1aa5dca596b9" providerId="AD" clId="Web-{88031436-15F6-4D8A-8874-16C7C570C790}" dt="2023-08-23T15:26:56.473" v="76"/>
        <pc:sldMkLst>
          <pc:docMk/>
          <pc:sldMk cId="0" sldId="257"/>
        </pc:sldMkLst>
      </pc:sldChg>
      <pc:sldChg chg="modSp">
        <pc:chgData name="Sarah Tranter" userId="S::sarah.tranter@ncvo.org.uk::53b5ccee-2f24-4aa6-b09e-1aa5dca596b9" providerId="AD" clId="Web-{88031436-15F6-4D8A-8874-16C7C570C790}" dt="2023-08-23T15:29:17.703" v="132" actId="1076"/>
        <pc:sldMkLst>
          <pc:docMk/>
          <pc:sldMk cId="0" sldId="259"/>
        </pc:sldMkLst>
        <pc:spChg chg="mod">
          <ac:chgData name="Sarah Tranter" userId="S::sarah.tranter@ncvo.org.uk::53b5ccee-2f24-4aa6-b09e-1aa5dca596b9" providerId="AD" clId="Web-{88031436-15F6-4D8A-8874-16C7C570C790}" dt="2023-08-23T15:29:17.703" v="132" actId="1076"/>
          <ac:spMkLst>
            <pc:docMk/>
            <pc:sldMk cId="0" sldId="259"/>
            <ac:spMk id="147" creationId="{00000000-0000-0000-0000-000000000000}"/>
          </ac:spMkLst>
        </pc:spChg>
      </pc:sldChg>
      <pc:sldChg chg="addAnim">
        <pc:chgData name="Sarah Tranter" userId="S::sarah.tranter@ncvo.org.uk::53b5ccee-2f24-4aa6-b09e-1aa5dca596b9" providerId="AD" clId="Web-{88031436-15F6-4D8A-8874-16C7C570C790}" dt="2023-08-23T15:35:47.016" v="193"/>
        <pc:sldMkLst>
          <pc:docMk/>
          <pc:sldMk cId="0" sldId="261"/>
        </pc:sldMkLst>
      </pc:sldChg>
      <pc:sldChg chg="addAnim">
        <pc:chgData name="Sarah Tranter" userId="S::sarah.tranter@ncvo.org.uk::53b5ccee-2f24-4aa6-b09e-1aa5dca596b9" providerId="AD" clId="Web-{88031436-15F6-4D8A-8874-16C7C570C790}" dt="2023-08-23T15:36:10.331" v="195"/>
        <pc:sldMkLst>
          <pc:docMk/>
          <pc:sldMk cId="3135121434" sldId="273"/>
        </pc:sldMkLst>
      </pc:sldChg>
      <pc:sldChg chg="addAnim delAnim">
        <pc:chgData name="Sarah Tranter" userId="S::sarah.tranter@ncvo.org.uk::53b5ccee-2f24-4aa6-b09e-1aa5dca596b9" providerId="AD" clId="Web-{88031436-15F6-4D8A-8874-16C7C570C790}" dt="2023-08-23T15:36:20.394" v="199"/>
        <pc:sldMkLst>
          <pc:docMk/>
          <pc:sldMk cId="1391672165" sldId="274"/>
        </pc:sldMkLst>
      </pc:sldChg>
      <pc:sldChg chg="addAnim">
        <pc:chgData name="Sarah Tranter" userId="S::sarah.tranter@ncvo.org.uk::53b5ccee-2f24-4aa6-b09e-1aa5dca596b9" providerId="AD" clId="Web-{88031436-15F6-4D8A-8874-16C7C570C790}" dt="2023-08-23T15:36:07.018" v="194"/>
        <pc:sldMkLst>
          <pc:docMk/>
          <pc:sldMk cId="3129721574" sldId="275"/>
        </pc:sldMkLst>
      </pc:sldChg>
      <pc:sldChg chg="addAnim">
        <pc:chgData name="Sarah Tranter" userId="S::sarah.tranter@ncvo.org.uk::53b5ccee-2f24-4aa6-b09e-1aa5dca596b9" providerId="AD" clId="Web-{88031436-15F6-4D8A-8874-16C7C570C790}" dt="2023-08-23T15:36:12.784" v="196"/>
        <pc:sldMkLst>
          <pc:docMk/>
          <pc:sldMk cId="2247220135" sldId="276"/>
        </pc:sldMkLst>
      </pc:sldChg>
      <pc:sldChg chg="del">
        <pc:chgData name="Sarah Tranter" userId="S::sarah.tranter@ncvo.org.uk::53b5ccee-2f24-4aa6-b09e-1aa5dca596b9" providerId="AD" clId="Web-{88031436-15F6-4D8A-8874-16C7C570C790}" dt="2023-08-23T15:27:17.240" v="90"/>
        <pc:sldMkLst>
          <pc:docMk/>
          <pc:sldMk cId="3031828046" sldId="294"/>
        </pc:sldMkLst>
      </pc:sldChg>
      <pc:sldChg chg="modSp ord">
        <pc:chgData name="Sarah Tranter" userId="S::sarah.tranter@ncvo.org.uk::53b5ccee-2f24-4aa6-b09e-1aa5dca596b9" providerId="AD" clId="Web-{88031436-15F6-4D8A-8874-16C7C570C790}" dt="2023-08-24T09:02:35.712" v="362" actId="20577"/>
        <pc:sldMkLst>
          <pc:docMk/>
          <pc:sldMk cId="2202639617" sldId="297"/>
        </pc:sldMkLst>
        <pc:spChg chg="mod">
          <ac:chgData name="Sarah Tranter" userId="S::sarah.tranter@ncvo.org.uk::53b5ccee-2f24-4aa6-b09e-1aa5dca596b9" providerId="AD" clId="Web-{88031436-15F6-4D8A-8874-16C7C570C790}" dt="2023-08-24T09:02:35.712" v="362" actId="20577"/>
          <ac:spMkLst>
            <pc:docMk/>
            <pc:sldMk cId="2202639617" sldId="297"/>
            <ac:spMk id="3" creationId="{116E5A67-237E-C433-1D76-49B5DE774C29}"/>
          </ac:spMkLst>
        </pc:spChg>
      </pc:sldChg>
      <pc:sldChg chg="modSp">
        <pc:chgData name="Sarah Tranter" userId="S::sarah.tranter@ncvo.org.uk::53b5ccee-2f24-4aa6-b09e-1aa5dca596b9" providerId="AD" clId="Web-{88031436-15F6-4D8A-8874-16C7C570C790}" dt="2023-08-23T15:32:43.017" v="192" actId="1076"/>
        <pc:sldMkLst>
          <pc:docMk/>
          <pc:sldMk cId="945194925" sldId="298"/>
        </pc:sldMkLst>
        <pc:spChg chg="mod">
          <ac:chgData name="Sarah Tranter" userId="S::sarah.tranter@ncvo.org.uk::53b5ccee-2f24-4aa6-b09e-1aa5dca596b9" providerId="AD" clId="Web-{88031436-15F6-4D8A-8874-16C7C570C790}" dt="2023-08-23T15:32:43.017" v="192" actId="1076"/>
          <ac:spMkLst>
            <pc:docMk/>
            <pc:sldMk cId="945194925" sldId="298"/>
            <ac:spMk id="3" creationId="{116E5A67-237E-C433-1D76-49B5DE774C29}"/>
          </ac:spMkLst>
        </pc:spChg>
      </pc:sldChg>
      <pc:sldChg chg="addSp delSp modSp">
        <pc:chgData name="Sarah Tranter" userId="S::sarah.tranter@ncvo.org.uk::53b5ccee-2f24-4aa6-b09e-1aa5dca596b9" providerId="AD" clId="Web-{88031436-15F6-4D8A-8874-16C7C570C790}" dt="2023-08-24T09:32:24.202" v="532" actId="20577"/>
        <pc:sldMkLst>
          <pc:docMk/>
          <pc:sldMk cId="2518180190" sldId="301"/>
        </pc:sldMkLst>
        <pc:spChg chg="mod">
          <ac:chgData name="Sarah Tranter" userId="S::sarah.tranter@ncvo.org.uk::53b5ccee-2f24-4aa6-b09e-1aa5dca596b9" providerId="AD" clId="Web-{88031436-15F6-4D8A-8874-16C7C570C790}" dt="2023-08-23T15:25:27.778" v="59" actId="1076"/>
          <ac:spMkLst>
            <pc:docMk/>
            <pc:sldMk cId="2518180190" sldId="301"/>
            <ac:spMk id="3" creationId="{116E5A67-237E-C433-1D76-49B5DE774C29}"/>
          </ac:spMkLst>
        </pc:spChg>
        <pc:spChg chg="add del mod">
          <ac:chgData name="Sarah Tranter" userId="S::sarah.tranter@ncvo.org.uk::53b5ccee-2f24-4aa6-b09e-1aa5dca596b9" providerId="AD" clId="Web-{88031436-15F6-4D8A-8874-16C7C570C790}" dt="2023-08-24T09:32:24.202" v="532" actId="20577"/>
          <ac:spMkLst>
            <pc:docMk/>
            <pc:sldMk cId="2518180190" sldId="301"/>
            <ac:spMk id="7" creationId="{F5DA8B0D-8123-AAF0-41D7-85717F2DD402}"/>
          </ac:spMkLst>
        </pc:spChg>
      </pc:sldChg>
      <pc:sldChg chg="del">
        <pc:chgData name="Sarah Tranter" userId="S::sarah.tranter@ncvo.org.uk::53b5ccee-2f24-4aa6-b09e-1aa5dca596b9" providerId="AD" clId="Web-{88031436-15F6-4D8A-8874-16C7C570C790}" dt="2023-08-23T15:25:43.248" v="61"/>
        <pc:sldMkLst>
          <pc:docMk/>
          <pc:sldMk cId="518555686" sldId="302"/>
        </pc:sldMkLst>
      </pc:sldChg>
      <pc:sldChg chg="modSp">
        <pc:chgData name="Sarah Tranter" userId="S::sarah.tranter@ncvo.org.uk::53b5ccee-2f24-4aa6-b09e-1aa5dca596b9" providerId="AD" clId="Web-{88031436-15F6-4D8A-8874-16C7C570C790}" dt="2023-08-23T15:24:36.227" v="29" actId="20577"/>
        <pc:sldMkLst>
          <pc:docMk/>
          <pc:sldMk cId="1466637517" sldId="303"/>
        </pc:sldMkLst>
        <pc:spChg chg="mod">
          <ac:chgData name="Sarah Tranter" userId="S::sarah.tranter@ncvo.org.uk::53b5ccee-2f24-4aa6-b09e-1aa5dca596b9" providerId="AD" clId="Web-{88031436-15F6-4D8A-8874-16C7C570C790}" dt="2023-08-23T15:24:36.227" v="29" actId="20577"/>
          <ac:spMkLst>
            <pc:docMk/>
            <pc:sldMk cId="1466637517" sldId="303"/>
            <ac:spMk id="3" creationId="{116E5A67-237E-C433-1D76-49B5DE774C29}"/>
          </ac:spMkLst>
        </pc:spChg>
      </pc:sldChg>
      <pc:sldChg chg="modSp">
        <pc:chgData name="Sarah Tranter" userId="S::sarah.tranter@ncvo.org.uk::53b5ccee-2f24-4aa6-b09e-1aa5dca596b9" providerId="AD" clId="Web-{88031436-15F6-4D8A-8874-16C7C570C790}" dt="2023-08-24T09:33:08.471" v="543" actId="20577"/>
        <pc:sldMkLst>
          <pc:docMk/>
          <pc:sldMk cId="4030940194" sldId="304"/>
        </pc:sldMkLst>
        <pc:spChg chg="mod">
          <ac:chgData name="Sarah Tranter" userId="S::sarah.tranter@ncvo.org.uk::53b5ccee-2f24-4aa6-b09e-1aa5dca596b9" providerId="AD" clId="Web-{88031436-15F6-4D8A-8874-16C7C570C790}" dt="2023-08-24T09:33:08.471" v="543" actId="20577"/>
          <ac:spMkLst>
            <pc:docMk/>
            <pc:sldMk cId="4030940194" sldId="304"/>
            <ac:spMk id="2" creationId="{EF3756BC-F5E0-C581-1B0C-10FE02397D06}"/>
          </ac:spMkLst>
        </pc:spChg>
        <pc:spChg chg="mod">
          <ac:chgData name="Sarah Tranter" userId="S::sarah.tranter@ncvo.org.uk::53b5ccee-2f24-4aa6-b09e-1aa5dca596b9" providerId="AD" clId="Web-{88031436-15F6-4D8A-8874-16C7C570C790}" dt="2023-08-24T09:22:11.990" v="381" actId="20577"/>
          <ac:spMkLst>
            <pc:docMk/>
            <pc:sldMk cId="4030940194" sldId="304"/>
            <ac:spMk id="7" creationId="{F5DA8B0D-8123-AAF0-41D7-85717F2DD402}"/>
          </ac:spMkLst>
        </pc:spChg>
      </pc:sldChg>
      <pc:sldChg chg="modSp">
        <pc:chgData name="Sarah Tranter" userId="S::sarah.tranter@ncvo.org.uk::53b5ccee-2f24-4aa6-b09e-1aa5dca596b9" providerId="AD" clId="Web-{88031436-15F6-4D8A-8874-16C7C570C790}" dt="2023-08-24T09:03:22.948" v="365" actId="20577"/>
        <pc:sldMkLst>
          <pc:docMk/>
          <pc:sldMk cId="3471577725" sldId="305"/>
        </pc:sldMkLst>
        <pc:spChg chg="mod">
          <ac:chgData name="Sarah Tranter" userId="S::sarah.tranter@ncvo.org.uk::53b5ccee-2f24-4aa6-b09e-1aa5dca596b9" providerId="AD" clId="Web-{88031436-15F6-4D8A-8874-16C7C570C790}" dt="2023-08-24T09:03:22.948" v="365" actId="20577"/>
          <ac:spMkLst>
            <pc:docMk/>
            <pc:sldMk cId="3471577725" sldId="305"/>
            <ac:spMk id="2" creationId="{EF3756BC-F5E0-C581-1B0C-10FE02397D06}"/>
          </ac:spMkLst>
        </pc:spChg>
      </pc:sldChg>
      <pc:sldChg chg="modSp add replId">
        <pc:chgData name="Sarah Tranter" userId="S::sarah.tranter@ncvo.org.uk::53b5ccee-2f24-4aa6-b09e-1aa5dca596b9" providerId="AD" clId="Web-{88031436-15F6-4D8A-8874-16C7C570C790}" dt="2023-08-23T15:26:08.328" v="69" actId="1076"/>
        <pc:sldMkLst>
          <pc:docMk/>
          <pc:sldMk cId="2187958625" sldId="306"/>
        </pc:sldMkLst>
        <pc:spChg chg="mod">
          <ac:chgData name="Sarah Tranter" userId="S::sarah.tranter@ncvo.org.uk::53b5ccee-2f24-4aa6-b09e-1aa5dca596b9" providerId="AD" clId="Web-{88031436-15F6-4D8A-8874-16C7C570C790}" dt="2023-08-23T15:26:08.328" v="69" actId="1076"/>
          <ac:spMkLst>
            <pc:docMk/>
            <pc:sldMk cId="2187958625" sldId="306"/>
            <ac:spMk id="125" creationId="{00000000-0000-0000-0000-000000000000}"/>
          </ac:spMkLst>
        </pc:spChg>
      </pc:sldChg>
      <pc:sldChg chg="modSp add del replId">
        <pc:chgData name="Sarah Tranter" userId="S::sarah.tranter@ncvo.org.uk::53b5ccee-2f24-4aa6-b09e-1aa5dca596b9" providerId="AD" clId="Web-{88031436-15F6-4D8A-8874-16C7C570C790}" dt="2023-08-23T15:27:28.397" v="91"/>
        <pc:sldMkLst>
          <pc:docMk/>
          <pc:sldMk cId="582765077" sldId="307"/>
        </pc:sldMkLst>
        <pc:spChg chg="mod">
          <ac:chgData name="Sarah Tranter" userId="S::sarah.tranter@ncvo.org.uk::53b5ccee-2f24-4aa6-b09e-1aa5dca596b9" providerId="AD" clId="Web-{88031436-15F6-4D8A-8874-16C7C570C790}" dt="2023-08-23T15:26:53.504" v="75" actId="20577"/>
          <ac:spMkLst>
            <pc:docMk/>
            <pc:sldMk cId="582765077" sldId="307"/>
            <ac:spMk id="125" creationId="{00000000-0000-0000-0000-000000000000}"/>
          </ac:spMkLst>
        </pc:spChg>
      </pc:sldChg>
      <pc:sldChg chg="modSp add replId">
        <pc:chgData name="Sarah Tranter" userId="S::sarah.tranter@ncvo.org.uk::53b5ccee-2f24-4aa6-b09e-1aa5dca596b9" providerId="AD" clId="Web-{88031436-15F6-4D8A-8874-16C7C570C790}" dt="2023-08-23T15:27:11.037" v="89" actId="20577"/>
        <pc:sldMkLst>
          <pc:docMk/>
          <pc:sldMk cId="858621121" sldId="308"/>
        </pc:sldMkLst>
        <pc:spChg chg="mod">
          <ac:chgData name="Sarah Tranter" userId="S::sarah.tranter@ncvo.org.uk::53b5ccee-2f24-4aa6-b09e-1aa5dca596b9" providerId="AD" clId="Web-{88031436-15F6-4D8A-8874-16C7C570C790}" dt="2023-08-23T15:27:11.037" v="89" actId="20577"/>
          <ac:spMkLst>
            <pc:docMk/>
            <pc:sldMk cId="858621121" sldId="308"/>
            <ac:spMk id="125" creationId="{00000000-0000-0000-0000-000000000000}"/>
          </ac:spMkLst>
        </pc:spChg>
      </pc:sldChg>
      <pc:sldChg chg="modSp add ord replId">
        <pc:chgData name="Sarah Tranter" userId="S::sarah.tranter@ncvo.org.uk::53b5ccee-2f24-4aa6-b09e-1aa5dca596b9" providerId="AD" clId="Web-{88031436-15F6-4D8A-8874-16C7C570C790}" dt="2023-08-24T08:58:11.515" v="312" actId="20577"/>
        <pc:sldMkLst>
          <pc:docMk/>
          <pc:sldMk cId="3734472595" sldId="309"/>
        </pc:sldMkLst>
        <pc:spChg chg="mod">
          <ac:chgData name="Sarah Tranter" userId="S::sarah.tranter@ncvo.org.uk::53b5ccee-2f24-4aa6-b09e-1aa5dca596b9" providerId="AD" clId="Web-{88031436-15F6-4D8A-8874-16C7C570C790}" dt="2023-08-24T08:58:11.515" v="312" actId="20577"/>
          <ac:spMkLst>
            <pc:docMk/>
            <pc:sldMk cId="3734472595" sldId="309"/>
            <ac:spMk id="125" creationId="{00000000-0000-0000-0000-000000000000}"/>
          </ac:spMkLst>
        </pc:spChg>
      </pc:sldChg>
      <pc:sldChg chg="add del replId addAnim delAnim">
        <pc:chgData name="Sarah Tranter" userId="S::sarah.tranter@ncvo.org.uk::53b5ccee-2f24-4aa6-b09e-1aa5dca596b9" providerId="AD" clId="Web-{88031436-15F6-4D8A-8874-16C7C570C790}" dt="2023-08-23T15:47:23.918" v="203"/>
        <pc:sldMkLst>
          <pc:docMk/>
          <pc:sldMk cId="888360492" sldId="310"/>
        </pc:sldMkLst>
      </pc:sldChg>
      <pc:sldChg chg="addSp delSp modSp new">
        <pc:chgData name="Sarah Tranter" userId="S::sarah.tranter@ncvo.org.uk::53b5ccee-2f24-4aa6-b09e-1aa5dca596b9" providerId="AD" clId="Web-{88031436-15F6-4D8A-8874-16C7C570C790}" dt="2023-08-23T15:50:55.169" v="258" actId="1076"/>
        <pc:sldMkLst>
          <pc:docMk/>
          <pc:sldMk cId="4201896739" sldId="310"/>
        </pc:sldMkLst>
        <pc:spChg chg="mod">
          <ac:chgData name="Sarah Tranter" userId="S::sarah.tranter@ncvo.org.uk::53b5ccee-2f24-4aa6-b09e-1aa5dca596b9" providerId="AD" clId="Web-{88031436-15F6-4D8A-8874-16C7C570C790}" dt="2023-08-23T15:47:48.529" v="219" actId="20577"/>
          <ac:spMkLst>
            <pc:docMk/>
            <pc:sldMk cId="4201896739" sldId="310"/>
            <ac:spMk id="2" creationId="{069409D2-2839-80CC-39C0-805C3DFEF21D}"/>
          </ac:spMkLst>
        </pc:spChg>
        <pc:spChg chg="add del mod">
          <ac:chgData name="Sarah Tranter" userId="S::sarah.tranter@ncvo.org.uk::53b5ccee-2f24-4aa6-b09e-1aa5dca596b9" providerId="AD" clId="Web-{88031436-15F6-4D8A-8874-16C7C570C790}" dt="2023-08-23T15:49:47.461" v="244"/>
          <ac:spMkLst>
            <pc:docMk/>
            <pc:sldMk cId="4201896739" sldId="310"/>
            <ac:spMk id="3" creationId="{38FCF390-FE14-7E41-2F45-27475D5D021A}"/>
          </ac:spMkLst>
        </pc:spChg>
        <pc:spChg chg="add del mod">
          <ac:chgData name="Sarah Tranter" userId="S::sarah.tranter@ncvo.org.uk::53b5ccee-2f24-4aa6-b09e-1aa5dca596b9" providerId="AD" clId="Web-{88031436-15F6-4D8A-8874-16C7C570C790}" dt="2023-08-23T15:48:27.485" v="230"/>
          <ac:spMkLst>
            <pc:docMk/>
            <pc:sldMk cId="4201896739" sldId="310"/>
            <ac:spMk id="5" creationId="{C0160776-1513-FCF0-14DC-1F4789FC00E4}"/>
          </ac:spMkLst>
        </pc:spChg>
        <pc:picChg chg="add mod">
          <ac:chgData name="Sarah Tranter" userId="S::sarah.tranter@ncvo.org.uk::53b5ccee-2f24-4aa6-b09e-1aa5dca596b9" providerId="AD" clId="Web-{88031436-15F6-4D8A-8874-16C7C570C790}" dt="2023-08-23T15:50:55.169" v="258" actId="1076"/>
          <ac:picMkLst>
            <pc:docMk/>
            <pc:sldMk cId="4201896739" sldId="310"/>
            <ac:picMk id="6" creationId="{25B973F1-02DA-3A75-D660-4D4EBB4C13DB}"/>
          </ac:picMkLst>
        </pc:picChg>
      </pc:sldChg>
      <pc:sldChg chg="addSp delSp modSp add replId">
        <pc:chgData name="Sarah Tranter" userId="S::sarah.tranter@ncvo.org.uk::53b5ccee-2f24-4aa6-b09e-1aa5dca596b9" providerId="AD" clId="Web-{88031436-15F6-4D8A-8874-16C7C570C790}" dt="2023-08-23T15:50:49.747" v="256" actId="1076"/>
        <pc:sldMkLst>
          <pc:docMk/>
          <pc:sldMk cId="1569406320" sldId="311"/>
        </pc:sldMkLst>
        <pc:spChg chg="mod">
          <ac:chgData name="Sarah Tranter" userId="S::sarah.tranter@ncvo.org.uk::53b5ccee-2f24-4aa6-b09e-1aa5dca596b9" providerId="AD" clId="Web-{88031436-15F6-4D8A-8874-16C7C570C790}" dt="2023-08-23T15:50:43.059" v="251" actId="20577"/>
          <ac:spMkLst>
            <pc:docMk/>
            <pc:sldMk cId="1569406320" sldId="311"/>
            <ac:spMk id="2" creationId="{069409D2-2839-80CC-39C0-805C3DFEF21D}"/>
          </ac:spMkLst>
        </pc:spChg>
        <pc:picChg chg="add mod">
          <ac:chgData name="Sarah Tranter" userId="S::sarah.tranter@ncvo.org.uk::53b5ccee-2f24-4aa6-b09e-1aa5dca596b9" providerId="AD" clId="Web-{88031436-15F6-4D8A-8874-16C7C570C790}" dt="2023-08-23T15:50:49.747" v="256" actId="1076"/>
          <ac:picMkLst>
            <pc:docMk/>
            <pc:sldMk cId="1569406320" sldId="311"/>
            <ac:picMk id="3" creationId="{1C65B8B9-C740-2C18-2FCB-11657E4122F0}"/>
          </ac:picMkLst>
        </pc:picChg>
        <pc:picChg chg="del">
          <ac:chgData name="Sarah Tranter" userId="S::sarah.tranter@ncvo.org.uk::53b5ccee-2f24-4aa6-b09e-1aa5dca596b9" providerId="AD" clId="Web-{88031436-15F6-4D8A-8874-16C7C570C790}" dt="2023-08-23T15:50:43.653" v="252"/>
          <ac:picMkLst>
            <pc:docMk/>
            <pc:sldMk cId="1569406320" sldId="311"/>
            <ac:picMk id="6" creationId="{25B973F1-02DA-3A75-D660-4D4EBB4C13DB}"/>
          </ac:picMkLst>
        </pc:picChg>
      </pc:sldChg>
      <pc:sldChg chg="addSp delSp modSp add replId">
        <pc:chgData name="Sarah Tranter" userId="S::sarah.tranter@ncvo.org.uk::53b5ccee-2f24-4aa6-b09e-1aa5dca596b9" providerId="AD" clId="Web-{88031436-15F6-4D8A-8874-16C7C570C790}" dt="2023-08-23T15:51:30.844" v="280" actId="1076"/>
        <pc:sldMkLst>
          <pc:docMk/>
          <pc:sldMk cId="426492708" sldId="312"/>
        </pc:sldMkLst>
        <pc:spChg chg="mod">
          <ac:chgData name="Sarah Tranter" userId="S::sarah.tranter@ncvo.org.uk::53b5ccee-2f24-4aa6-b09e-1aa5dca596b9" providerId="AD" clId="Web-{88031436-15F6-4D8A-8874-16C7C570C790}" dt="2023-08-23T15:51:10.811" v="276" actId="20577"/>
          <ac:spMkLst>
            <pc:docMk/>
            <pc:sldMk cId="426492708" sldId="312"/>
            <ac:spMk id="2" creationId="{069409D2-2839-80CC-39C0-805C3DFEF21D}"/>
          </ac:spMkLst>
        </pc:spChg>
        <pc:picChg chg="add mod">
          <ac:chgData name="Sarah Tranter" userId="S::sarah.tranter@ncvo.org.uk::53b5ccee-2f24-4aa6-b09e-1aa5dca596b9" providerId="AD" clId="Web-{88031436-15F6-4D8A-8874-16C7C570C790}" dt="2023-08-23T15:51:30.844" v="280" actId="1076"/>
          <ac:picMkLst>
            <pc:docMk/>
            <pc:sldMk cId="426492708" sldId="312"/>
            <ac:picMk id="3" creationId="{1E492F38-11C8-D48B-37F0-C253BF728013}"/>
          </ac:picMkLst>
        </pc:picChg>
        <pc:picChg chg="del">
          <ac:chgData name="Sarah Tranter" userId="S::sarah.tranter@ncvo.org.uk::53b5ccee-2f24-4aa6-b09e-1aa5dca596b9" providerId="AD" clId="Web-{88031436-15F6-4D8A-8874-16C7C570C790}" dt="2023-08-23T15:51:00.998" v="259"/>
          <ac:picMkLst>
            <pc:docMk/>
            <pc:sldMk cId="426492708" sldId="312"/>
            <ac:picMk id="6" creationId="{25B973F1-02DA-3A75-D660-4D4EBB4C13DB}"/>
          </ac:picMkLst>
        </pc:picChg>
      </pc:sldChg>
      <pc:sldChg chg="addSp delSp modSp add replId">
        <pc:chgData name="Sarah Tranter" userId="S::sarah.tranter@ncvo.org.uk::53b5ccee-2f24-4aa6-b09e-1aa5dca596b9" providerId="AD" clId="Web-{88031436-15F6-4D8A-8874-16C7C570C790}" dt="2023-08-23T15:52:03.878" v="292" actId="1076"/>
        <pc:sldMkLst>
          <pc:docMk/>
          <pc:sldMk cId="1870121186" sldId="313"/>
        </pc:sldMkLst>
        <pc:spChg chg="mod">
          <ac:chgData name="Sarah Tranter" userId="S::sarah.tranter@ncvo.org.uk::53b5ccee-2f24-4aa6-b09e-1aa5dca596b9" providerId="AD" clId="Web-{88031436-15F6-4D8A-8874-16C7C570C790}" dt="2023-08-23T15:51:46.799" v="288" actId="20577"/>
          <ac:spMkLst>
            <pc:docMk/>
            <pc:sldMk cId="1870121186" sldId="313"/>
            <ac:spMk id="2" creationId="{069409D2-2839-80CC-39C0-805C3DFEF21D}"/>
          </ac:spMkLst>
        </pc:spChg>
        <pc:picChg chg="add mod">
          <ac:chgData name="Sarah Tranter" userId="S::sarah.tranter@ncvo.org.uk::53b5ccee-2f24-4aa6-b09e-1aa5dca596b9" providerId="AD" clId="Web-{88031436-15F6-4D8A-8874-16C7C570C790}" dt="2023-08-23T15:52:03.878" v="292" actId="1076"/>
          <ac:picMkLst>
            <pc:docMk/>
            <pc:sldMk cId="1870121186" sldId="313"/>
            <ac:picMk id="3" creationId="{AA9C2211-FB3D-2A10-BB3B-96A314C874A7}"/>
          </ac:picMkLst>
        </pc:picChg>
        <pc:picChg chg="del">
          <ac:chgData name="Sarah Tranter" userId="S::sarah.tranter@ncvo.org.uk::53b5ccee-2f24-4aa6-b09e-1aa5dca596b9" providerId="AD" clId="Web-{88031436-15F6-4D8A-8874-16C7C570C790}" dt="2023-08-23T15:51:34.360" v="281"/>
          <ac:picMkLst>
            <pc:docMk/>
            <pc:sldMk cId="1870121186" sldId="313"/>
            <ac:picMk id="6" creationId="{25B973F1-02DA-3A75-D660-4D4EBB4C13DB}"/>
          </ac:picMkLst>
        </pc:picChg>
      </pc:sldChg>
      <pc:sldChg chg="addSp delSp modSp add replId">
        <pc:chgData name="Sarah Tranter" userId="S::sarah.tranter@ncvo.org.uk::53b5ccee-2f24-4aa6-b09e-1aa5dca596b9" providerId="AD" clId="Web-{88031436-15F6-4D8A-8874-16C7C570C790}" dt="2023-08-23T15:52:37.600" v="300" actId="1076"/>
        <pc:sldMkLst>
          <pc:docMk/>
          <pc:sldMk cId="1003951058" sldId="314"/>
        </pc:sldMkLst>
        <pc:spChg chg="mod">
          <ac:chgData name="Sarah Tranter" userId="S::sarah.tranter@ncvo.org.uk::53b5ccee-2f24-4aa6-b09e-1aa5dca596b9" providerId="AD" clId="Web-{88031436-15F6-4D8A-8874-16C7C570C790}" dt="2023-08-23T15:52:17.067" v="296" actId="20577"/>
          <ac:spMkLst>
            <pc:docMk/>
            <pc:sldMk cId="1003951058" sldId="314"/>
            <ac:spMk id="2" creationId="{069409D2-2839-80CC-39C0-805C3DFEF21D}"/>
          </ac:spMkLst>
        </pc:spChg>
        <pc:picChg chg="add mod">
          <ac:chgData name="Sarah Tranter" userId="S::sarah.tranter@ncvo.org.uk::53b5ccee-2f24-4aa6-b09e-1aa5dca596b9" providerId="AD" clId="Web-{88031436-15F6-4D8A-8874-16C7C570C790}" dt="2023-08-23T15:52:37.600" v="300" actId="1076"/>
          <ac:picMkLst>
            <pc:docMk/>
            <pc:sldMk cId="1003951058" sldId="314"/>
            <ac:picMk id="3" creationId="{3C8B7B76-CADE-A500-C01C-81C5497ABE33}"/>
          </ac:picMkLst>
        </pc:picChg>
        <pc:picChg chg="del">
          <ac:chgData name="Sarah Tranter" userId="S::sarah.tranter@ncvo.org.uk::53b5ccee-2f24-4aa6-b09e-1aa5dca596b9" providerId="AD" clId="Web-{88031436-15F6-4D8A-8874-16C7C570C790}" dt="2023-08-23T15:52:08.504" v="293"/>
          <ac:picMkLst>
            <pc:docMk/>
            <pc:sldMk cId="1003951058" sldId="314"/>
            <ac:picMk id="6" creationId="{25B973F1-02DA-3A75-D660-4D4EBB4C13DB}"/>
          </ac:picMkLst>
        </pc:picChg>
      </pc:sldChg>
      <pc:sldChg chg="modSp add replId">
        <pc:chgData name="Sarah Tranter" userId="S::sarah.tranter@ncvo.org.uk::53b5ccee-2f24-4aa6-b09e-1aa5dca596b9" providerId="AD" clId="Web-{88031436-15F6-4D8A-8874-16C7C570C790}" dt="2023-08-24T09:33:17.831" v="550" actId="20577"/>
        <pc:sldMkLst>
          <pc:docMk/>
          <pc:sldMk cId="4069667556" sldId="315"/>
        </pc:sldMkLst>
        <pc:spChg chg="mod">
          <ac:chgData name="Sarah Tranter" userId="S::sarah.tranter@ncvo.org.uk::53b5ccee-2f24-4aa6-b09e-1aa5dca596b9" providerId="AD" clId="Web-{88031436-15F6-4D8A-8874-16C7C570C790}" dt="2023-08-24T09:33:17.831" v="550" actId="20577"/>
          <ac:spMkLst>
            <pc:docMk/>
            <pc:sldMk cId="4069667556" sldId="315"/>
            <ac:spMk id="2" creationId="{EF3756BC-F5E0-C581-1B0C-10FE02397D06}"/>
          </ac:spMkLst>
        </pc:spChg>
        <pc:spChg chg="mod">
          <ac:chgData name="Sarah Tranter" userId="S::sarah.tranter@ncvo.org.uk::53b5ccee-2f24-4aa6-b09e-1aa5dca596b9" providerId="AD" clId="Web-{88031436-15F6-4D8A-8874-16C7C570C790}" dt="2023-08-24T09:29:41.832" v="484" actId="1076"/>
          <ac:spMkLst>
            <pc:docMk/>
            <pc:sldMk cId="4069667556" sldId="315"/>
            <ac:spMk id="7" creationId="{F5DA8B0D-8123-AAF0-41D7-85717F2DD402}"/>
          </ac:spMkLst>
        </pc:spChg>
      </pc:sldChg>
      <pc:sldChg chg="modSp add replId">
        <pc:chgData name="Sarah Tranter" userId="S::sarah.tranter@ncvo.org.uk::53b5ccee-2f24-4aa6-b09e-1aa5dca596b9" providerId="AD" clId="Web-{88031436-15F6-4D8A-8874-16C7C570C790}" dt="2023-08-24T10:48:50.537" v="557" actId="20577"/>
        <pc:sldMkLst>
          <pc:docMk/>
          <pc:sldMk cId="1584101602" sldId="316"/>
        </pc:sldMkLst>
        <pc:spChg chg="mod">
          <ac:chgData name="Sarah Tranter" userId="S::sarah.tranter@ncvo.org.uk::53b5ccee-2f24-4aa6-b09e-1aa5dca596b9" providerId="AD" clId="Web-{88031436-15F6-4D8A-8874-16C7C570C790}" dt="2023-08-24T09:33:22.534" v="556" actId="20577"/>
          <ac:spMkLst>
            <pc:docMk/>
            <pc:sldMk cId="1584101602" sldId="316"/>
            <ac:spMk id="2" creationId="{EF3756BC-F5E0-C581-1B0C-10FE02397D06}"/>
          </ac:spMkLst>
        </pc:spChg>
        <pc:spChg chg="mod">
          <ac:chgData name="Sarah Tranter" userId="S::sarah.tranter@ncvo.org.uk::53b5ccee-2f24-4aa6-b09e-1aa5dca596b9" providerId="AD" clId="Web-{88031436-15F6-4D8A-8874-16C7C570C790}" dt="2023-08-24T10:48:50.537" v="557" actId="20577"/>
          <ac:spMkLst>
            <pc:docMk/>
            <pc:sldMk cId="1584101602" sldId="316"/>
            <ac:spMk id="7" creationId="{F5DA8B0D-8123-AAF0-41D7-85717F2DD402}"/>
          </ac:spMkLst>
        </pc:spChg>
      </pc:sldChg>
      <pc:sldChg chg="modSp add replId">
        <pc:chgData name="Sarah Tranter" userId="S::sarah.tranter@ncvo.org.uk::53b5ccee-2f24-4aa6-b09e-1aa5dca596b9" providerId="AD" clId="Web-{88031436-15F6-4D8A-8874-16C7C570C790}" dt="2023-08-24T09:24:28.109" v="414" actId="20577"/>
        <pc:sldMkLst>
          <pc:docMk/>
          <pc:sldMk cId="3577222940" sldId="317"/>
        </pc:sldMkLst>
        <pc:spChg chg="mod">
          <ac:chgData name="Sarah Tranter" userId="S::sarah.tranter@ncvo.org.uk::53b5ccee-2f24-4aa6-b09e-1aa5dca596b9" providerId="AD" clId="Web-{88031436-15F6-4D8A-8874-16C7C570C790}" dt="2023-08-24T09:24:16.249" v="397" actId="20577"/>
          <ac:spMkLst>
            <pc:docMk/>
            <pc:sldMk cId="3577222940" sldId="317"/>
            <ac:spMk id="2" creationId="{EF3756BC-F5E0-C581-1B0C-10FE02397D06}"/>
          </ac:spMkLst>
        </pc:spChg>
        <pc:spChg chg="mod">
          <ac:chgData name="Sarah Tranter" userId="S::sarah.tranter@ncvo.org.uk::53b5ccee-2f24-4aa6-b09e-1aa5dca596b9" providerId="AD" clId="Web-{88031436-15F6-4D8A-8874-16C7C570C790}" dt="2023-08-24T09:24:28.109" v="414" actId="20577"/>
          <ac:spMkLst>
            <pc:docMk/>
            <pc:sldMk cId="3577222940" sldId="317"/>
            <ac:spMk id="7" creationId="{F5DA8B0D-8123-AAF0-41D7-85717F2DD402}"/>
          </ac:spMkLst>
        </pc:spChg>
      </pc:sldChg>
    </pc:docChg>
  </pc:docChgLst>
  <pc:docChgLst>
    <pc:chgData name="Sarah Tranter" userId="S::sarah.tranter@ncvo.org.uk::53b5ccee-2f24-4aa6-b09e-1aa5dca596b9" providerId="AD" clId="Web-{1AE94D53-89FF-12AA-7D81-DD7D0F26E1C8}"/>
    <pc:docChg chg="addSld delSld modSld sldOrd">
      <pc:chgData name="Sarah Tranter" userId="S::sarah.tranter@ncvo.org.uk::53b5ccee-2f24-4aa6-b09e-1aa5dca596b9" providerId="AD" clId="Web-{1AE94D53-89FF-12AA-7D81-DD7D0F26E1C8}" dt="2023-07-19T09:37:59.224" v="732" actId="20577"/>
      <pc:docMkLst>
        <pc:docMk/>
      </pc:docMkLst>
      <pc:sldChg chg="modSp">
        <pc:chgData name="Sarah Tranter" userId="S::sarah.tranter@ncvo.org.uk::53b5ccee-2f24-4aa6-b09e-1aa5dca596b9" providerId="AD" clId="Web-{1AE94D53-89FF-12AA-7D81-DD7D0F26E1C8}" dt="2023-07-07T13:17:03.513" v="5" actId="20577"/>
        <pc:sldMkLst>
          <pc:docMk/>
          <pc:sldMk cId="0" sldId="256"/>
        </pc:sldMkLst>
        <pc:spChg chg="mod">
          <ac:chgData name="Sarah Tranter" userId="S::sarah.tranter@ncvo.org.uk::53b5ccee-2f24-4aa6-b09e-1aa5dca596b9" providerId="AD" clId="Web-{1AE94D53-89FF-12AA-7D81-DD7D0F26E1C8}" dt="2023-07-07T13:17:03.513" v="5" actId="20577"/>
          <ac:spMkLst>
            <pc:docMk/>
            <pc:sldMk cId="0" sldId="256"/>
            <ac:spMk id="125" creationId="{00000000-0000-0000-0000-000000000000}"/>
          </ac:spMkLst>
        </pc:spChg>
      </pc:sldChg>
      <pc:sldChg chg="addSp delSp modSp">
        <pc:chgData name="Sarah Tranter" userId="S::sarah.tranter@ncvo.org.uk::53b5ccee-2f24-4aa6-b09e-1aa5dca596b9" providerId="AD" clId="Web-{1AE94D53-89FF-12AA-7D81-DD7D0F26E1C8}" dt="2023-07-17T15:36:32.194" v="724" actId="20577"/>
        <pc:sldMkLst>
          <pc:docMk/>
          <pc:sldMk cId="0" sldId="257"/>
        </pc:sldMkLst>
        <pc:spChg chg="del">
          <ac:chgData name="Sarah Tranter" userId="S::sarah.tranter@ncvo.org.uk::53b5ccee-2f24-4aa6-b09e-1aa5dca596b9" providerId="AD" clId="Web-{1AE94D53-89FF-12AA-7D81-DD7D0F26E1C8}" dt="2023-07-17T15:31:31.935" v="649"/>
          <ac:spMkLst>
            <pc:docMk/>
            <pc:sldMk cId="0" sldId="257"/>
            <ac:spMk id="3" creationId="{8E51BFCB-8D98-B4A4-28D7-C8979972617D}"/>
          </ac:spMkLst>
        </pc:spChg>
        <pc:spChg chg="add del mod">
          <ac:chgData name="Sarah Tranter" userId="S::sarah.tranter@ncvo.org.uk::53b5ccee-2f24-4aa6-b09e-1aa5dca596b9" providerId="AD" clId="Web-{1AE94D53-89FF-12AA-7D81-DD7D0F26E1C8}" dt="2023-07-17T15:31:37.388" v="652"/>
          <ac:spMkLst>
            <pc:docMk/>
            <pc:sldMk cId="0" sldId="257"/>
            <ac:spMk id="4" creationId="{DA399311-64B8-5900-F48B-A3519ABF61EA}"/>
          </ac:spMkLst>
        </pc:spChg>
        <pc:spChg chg="add del mod">
          <ac:chgData name="Sarah Tranter" userId="S::sarah.tranter@ncvo.org.uk::53b5ccee-2f24-4aa6-b09e-1aa5dca596b9" providerId="AD" clId="Web-{1AE94D53-89FF-12AA-7D81-DD7D0F26E1C8}" dt="2023-07-17T15:35:59.912" v="708"/>
          <ac:spMkLst>
            <pc:docMk/>
            <pc:sldMk cId="0" sldId="257"/>
            <ac:spMk id="6" creationId="{83B61882-5CFA-E8DD-A5C2-3C38899EA87E}"/>
          </ac:spMkLst>
        </pc:spChg>
        <pc:spChg chg="add mod">
          <ac:chgData name="Sarah Tranter" userId="S::sarah.tranter@ncvo.org.uk::53b5ccee-2f24-4aa6-b09e-1aa5dca596b9" providerId="AD" clId="Web-{1AE94D53-89FF-12AA-7D81-DD7D0F26E1C8}" dt="2023-07-17T15:32:00.623" v="654" actId="20577"/>
          <ac:spMkLst>
            <pc:docMk/>
            <pc:sldMk cId="0" sldId="257"/>
            <ac:spMk id="8" creationId="{D15D20DD-CBB0-038E-644B-2A7E1EAAD0FC}"/>
          </ac:spMkLst>
        </pc:spChg>
        <pc:spChg chg="add mod">
          <ac:chgData name="Sarah Tranter" userId="S::sarah.tranter@ncvo.org.uk::53b5ccee-2f24-4aa6-b09e-1aa5dca596b9" providerId="AD" clId="Web-{1AE94D53-89FF-12AA-7D81-DD7D0F26E1C8}" dt="2023-07-17T15:36:32.194" v="724" actId="20577"/>
          <ac:spMkLst>
            <pc:docMk/>
            <pc:sldMk cId="0" sldId="257"/>
            <ac:spMk id="9" creationId="{74550C57-A8AF-FB2D-E58E-7CFA34051EE5}"/>
          </ac:spMkLst>
        </pc:spChg>
        <pc:spChg chg="del mod">
          <ac:chgData name="Sarah Tranter" userId="S::sarah.tranter@ncvo.org.uk::53b5ccee-2f24-4aa6-b09e-1aa5dca596b9" providerId="AD" clId="Web-{1AE94D53-89FF-12AA-7D81-DD7D0F26E1C8}" dt="2023-07-17T15:31:33.185" v="650"/>
          <ac:spMkLst>
            <pc:docMk/>
            <pc:sldMk cId="0" sldId="257"/>
            <ac:spMk id="132" creationId="{00000000-0000-0000-0000-000000000000}"/>
          </ac:spMkLst>
        </pc:spChg>
      </pc:sldChg>
      <pc:sldChg chg="del">
        <pc:chgData name="Sarah Tranter" userId="S::sarah.tranter@ncvo.org.uk::53b5ccee-2f24-4aa6-b09e-1aa5dca596b9" providerId="AD" clId="Web-{1AE94D53-89FF-12AA-7D81-DD7D0F26E1C8}" dt="2023-07-07T14:16:48.682" v="289"/>
        <pc:sldMkLst>
          <pc:docMk/>
          <pc:sldMk cId="0" sldId="269"/>
        </pc:sldMkLst>
      </pc:sldChg>
      <pc:sldChg chg="modSp">
        <pc:chgData name="Sarah Tranter" userId="S::sarah.tranter@ncvo.org.uk::53b5ccee-2f24-4aa6-b09e-1aa5dca596b9" providerId="AD" clId="Web-{1AE94D53-89FF-12AA-7D81-DD7D0F26E1C8}" dt="2023-07-12T09:22:22.714" v="323" actId="20577"/>
        <pc:sldMkLst>
          <pc:docMk/>
          <pc:sldMk cId="3010974374" sldId="277"/>
        </pc:sldMkLst>
        <pc:spChg chg="mod">
          <ac:chgData name="Sarah Tranter" userId="S::sarah.tranter@ncvo.org.uk::53b5ccee-2f24-4aa6-b09e-1aa5dca596b9" providerId="AD" clId="Web-{1AE94D53-89FF-12AA-7D81-DD7D0F26E1C8}" dt="2023-07-12T09:22:16.573" v="321" actId="20577"/>
          <ac:spMkLst>
            <pc:docMk/>
            <pc:sldMk cId="3010974374" sldId="277"/>
            <ac:spMk id="140" creationId="{00000000-0000-0000-0000-000000000000}"/>
          </ac:spMkLst>
        </pc:spChg>
        <pc:spChg chg="mod">
          <ac:chgData name="Sarah Tranter" userId="S::sarah.tranter@ncvo.org.uk::53b5ccee-2f24-4aa6-b09e-1aa5dca596b9" providerId="AD" clId="Web-{1AE94D53-89FF-12AA-7D81-DD7D0F26E1C8}" dt="2023-07-12T09:22:22.714" v="323" actId="20577"/>
          <ac:spMkLst>
            <pc:docMk/>
            <pc:sldMk cId="3010974374" sldId="277"/>
            <ac:spMk id="141" creationId="{00000000-0000-0000-0000-000000000000}"/>
          </ac:spMkLst>
        </pc:spChg>
      </pc:sldChg>
      <pc:sldChg chg="del">
        <pc:chgData name="Sarah Tranter" userId="S::sarah.tranter@ncvo.org.uk::53b5ccee-2f24-4aa6-b09e-1aa5dca596b9" providerId="AD" clId="Web-{1AE94D53-89FF-12AA-7D81-DD7D0F26E1C8}" dt="2023-07-07T14:15:45.774" v="276"/>
        <pc:sldMkLst>
          <pc:docMk/>
          <pc:sldMk cId="409072039" sldId="279"/>
        </pc:sldMkLst>
      </pc:sldChg>
      <pc:sldChg chg="del">
        <pc:chgData name="Sarah Tranter" userId="S::sarah.tranter@ncvo.org.uk::53b5ccee-2f24-4aa6-b09e-1aa5dca596b9" providerId="AD" clId="Web-{1AE94D53-89FF-12AA-7D81-DD7D0F26E1C8}" dt="2023-07-07T14:15:48.430" v="277"/>
        <pc:sldMkLst>
          <pc:docMk/>
          <pc:sldMk cId="3446408107" sldId="280"/>
        </pc:sldMkLst>
      </pc:sldChg>
      <pc:sldChg chg="del">
        <pc:chgData name="Sarah Tranter" userId="S::sarah.tranter@ncvo.org.uk::53b5ccee-2f24-4aa6-b09e-1aa5dca596b9" providerId="AD" clId="Web-{1AE94D53-89FF-12AA-7D81-DD7D0F26E1C8}" dt="2023-07-07T14:15:50.977" v="278"/>
        <pc:sldMkLst>
          <pc:docMk/>
          <pc:sldMk cId="527831910" sldId="283"/>
        </pc:sldMkLst>
      </pc:sldChg>
      <pc:sldChg chg="del">
        <pc:chgData name="Sarah Tranter" userId="S::sarah.tranter@ncvo.org.uk::53b5ccee-2f24-4aa6-b09e-1aa5dca596b9" providerId="AD" clId="Web-{1AE94D53-89FF-12AA-7D81-DD7D0F26E1C8}" dt="2023-07-07T14:15:40.367" v="275"/>
        <pc:sldMkLst>
          <pc:docMk/>
          <pc:sldMk cId="439868907" sldId="286"/>
        </pc:sldMkLst>
      </pc:sldChg>
      <pc:sldChg chg="del">
        <pc:chgData name="Sarah Tranter" userId="S::sarah.tranter@ncvo.org.uk::53b5ccee-2f24-4aa6-b09e-1aa5dca596b9" providerId="AD" clId="Web-{1AE94D53-89FF-12AA-7D81-DD7D0F26E1C8}" dt="2023-07-07T14:16:45.275" v="284"/>
        <pc:sldMkLst>
          <pc:docMk/>
          <pc:sldMk cId="3956936110" sldId="289"/>
        </pc:sldMkLst>
      </pc:sldChg>
      <pc:sldChg chg="del">
        <pc:chgData name="Sarah Tranter" userId="S::sarah.tranter@ncvo.org.uk::53b5ccee-2f24-4aa6-b09e-1aa5dca596b9" providerId="AD" clId="Web-{1AE94D53-89FF-12AA-7D81-DD7D0F26E1C8}" dt="2023-07-07T14:16:45.666" v="285"/>
        <pc:sldMkLst>
          <pc:docMk/>
          <pc:sldMk cId="2488660387" sldId="290"/>
        </pc:sldMkLst>
      </pc:sldChg>
      <pc:sldChg chg="del">
        <pc:chgData name="Sarah Tranter" userId="S::sarah.tranter@ncvo.org.uk::53b5ccee-2f24-4aa6-b09e-1aa5dca596b9" providerId="AD" clId="Web-{1AE94D53-89FF-12AA-7D81-DD7D0F26E1C8}" dt="2023-07-07T14:16:46.681" v="286"/>
        <pc:sldMkLst>
          <pc:docMk/>
          <pc:sldMk cId="3532348610" sldId="291"/>
        </pc:sldMkLst>
      </pc:sldChg>
      <pc:sldChg chg="del">
        <pc:chgData name="Sarah Tranter" userId="S::sarah.tranter@ncvo.org.uk::53b5ccee-2f24-4aa6-b09e-1aa5dca596b9" providerId="AD" clId="Web-{1AE94D53-89FF-12AA-7D81-DD7D0F26E1C8}" dt="2023-07-07T14:16:47.119" v="287"/>
        <pc:sldMkLst>
          <pc:docMk/>
          <pc:sldMk cId="2905401813" sldId="292"/>
        </pc:sldMkLst>
      </pc:sldChg>
      <pc:sldChg chg="del">
        <pc:chgData name="Sarah Tranter" userId="S::sarah.tranter@ncvo.org.uk::53b5ccee-2f24-4aa6-b09e-1aa5dca596b9" providerId="AD" clId="Web-{1AE94D53-89FF-12AA-7D81-DD7D0F26E1C8}" dt="2023-07-07T14:16:47.603" v="288"/>
        <pc:sldMkLst>
          <pc:docMk/>
          <pc:sldMk cId="851595094" sldId="293"/>
        </pc:sldMkLst>
      </pc:sldChg>
      <pc:sldChg chg="delSp modSp ord">
        <pc:chgData name="Sarah Tranter" userId="S::sarah.tranter@ncvo.org.uk::53b5ccee-2f24-4aa6-b09e-1aa5dca596b9" providerId="AD" clId="Web-{1AE94D53-89FF-12AA-7D81-DD7D0F26E1C8}" dt="2023-07-17T15:22:23.668" v="627"/>
        <pc:sldMkLst>
          <pc:docMk/>
          <pc:sldMk cId="3031828046" sldId="294"/>
        </pc:sldMkLst>
        <pc:spChg chg="mod">
          <ac:chgData name="Sarah Tranter" userId="S::sarah.tranter@ncvo.org.uk::53b5ccee-2f24-4aa6-b09e-1aa5dca596b9" providerId="AD" clId="Web-{1AE94D53-89FF-12AA-7D81-DD7D0F26E1C8}" dt="2023-07-07T14:16:11.587" v="282" actId="1076"/>
          <ac:spMkLst>
            <pc:docMk/>
            <pc:sldMk cId="3031828046" sldId="294"/>
            <ac:spMk id="2" creationId="{E12C2C0E-A9B2-CE23-2830-B3C5BB17F4AA}"/>
          </ac:spMkLst>
        </pc:spChg>
        <pc:spChg chg="del mod">
          <ac:chgData name="Sarah Tranter" userId="S::sarah.tranter@ncvo.org.uk::53b5ccee-2f24-4aa6-b09e-1aa5dca596b9" providerId="AD" clId="Web-{1AE94D53-89FF-12AA-7D81-DD7D0F26E1C8}" dt="2023-07-07T14:16:11.571" v="281"/>
          <ac:spMkLst>
            <pc:docMk/>
            <pc:sldMk cId="3031828046" sldId="294"/>
            <ac:spMk id="3" creationId="{572133F9-F460-A47A-9AFA-BADE3B4D403B}"/>
          </ac:spMkLst>
        </pc:spChg>
      </pc:sldChg>
      <pc:sldChg chg="del">
        <pc:chgData name="Sarah Tranter" userId="S::sarah.tranter@ncvo.org.uk::53b5ccee-2f24-4aa6-b09e-1aa5dca596b9" providerId="AD" clId="Web-{1AE94D53-89FF-12AA-7D81-DD7D0F26E1C8}" dt="2023-07-07T14:16:51.932" v="290"/>
        <pc:sldMkLst>
          <pc:docMk/>
          <pc:sldMk cId="2835104064" sldId="295"/>
        </pc:sldMkLst>
      </pc:sldChg>
      <pc:sldChg chg="del">
        <pc:chgData name="Sarah Tranter" userId="S::sarah.tranter@ncvo.org.uk::53b5ccee-2f24-4aa6-b09e-1aa5dca596b9" providerId="AD" clId="Web-{1AE94D53-89FF-12AA-7D81-DD7D0F26E1C8}" dt="2023-07-12T09:22:04.088" v="317"/>
        <pc:sldMkLst>
          <pc:docMk/>
          <pc:sldMk cId="888914551" sldId="296"/>
        </pc:sldMkLst>
      </pc:sldChg>
      <pc:sldChg chg="del">
        <pc:chgData name="Sarah Tranter" userId="S::sarah.tranter@ncvo.org.uk::53b5ccee-2f24-4aa6-b09e-1aa5dca596b9" providerId="AD" clId="Web-{1AE94D53-89FF-12AA-7D81-DD7D0F26E1C8}" dt="2023-07-07T13:35:14.555" v="7"/>
        <pc:sldMkLst>
          <pc:docMk/>
          <pc:sldMk cId="1433959999" sldId="297"/>
        </pc:sldMkLst>
      </pc:sldChg>
      <pc:sldChg chg="addSp modSp new mod modClrScheme chgLayout modNotes">
        <pc:chgData name="Sarah Tranter" userId="S::sarah.tranter@ncvo.org.uk::53b5ccee-2f24-4aa6-b09e-1aa5dca596b9" providerId="AD" clId="Web-{1AE94D53-89FF-12AA-7D81-DD7D0F26E1C8}" dt="2023-07-19T09:37:59.224" v="732" actId="20577"/>
        <pc:sldMkLst>
          <pc:docMk/>
          <pc:sldMk cId="2202639617" sldId="297"/>
        </pc:sldMkLst>
        <pc:spChg chg="mod">
          <ac:chgData name="Sarah Tranter" userId="S::sarah.tranter@ncvo.org.uk::53b5ccee-2f24-4aa6-b09e-1aa5dca596b9" providerId="AD" clId="Web-{1AE94D53-89FF-12AA-7D81-DD7D0F26E1C8}" dt="2023-07-07T14:08:20.590" v="239" actId="20577"/>
          <ac:spMkLst>
            <pc:docMk/>
            <pc:sldMk cId="2202639617" sldId="297"/>
            <ac:spMk id="2" creationId="{EF3756BC-F5E0-C581-1B0C-10FE02397D06}"/>
          </ac:spMkLst>
        </pc:spChg>
        <pc:spChg chg="add mod">
          <ac:chgData name="Sarah Tranter" userId="S::sarah.tranter@ncvo.org.uk::53b5ccee-2f24-4aa6-b09e-1aa5dca596b9" providerId="AD" clId="Web-{1AE94D53-89FF-12AA-7D81-DD7D0F26E1C8}" dt="2023-07-19T09:37:59.224" v="732" actId="20577"/>
          <ac:spMkLst>
            <pc:docMk/>
            <pc:sldMk cId="2202639617" sldId="297"/>
            <ac:spMk id="3" creationId="{116E5A67-237E-C433-1D76-49B5DE774C29}"/>
          </ac:spMkLst>
        </pc:spChg>
      </pc:sldChg>
      <pc:sldChg chg="new del">
        <pc:chgData name="Sarah Tranter" userId="S::sarah.tranter@ncvo.org.uk::53b5ccee-2f24-4aa6-b09e-1aa5dca596b9" providerId="AD" clId="Web-{1AE94D53-89FF-12AA-7D81-DD7D0F26E1C8}" dt="2023-07-07T13:35:20.117" v="10"/>
        <pc:sldMkLst>
          <pc:docMk/>
          <pc:sldMk cId="3209723643" sldId="297"/>
        </pc:sldMkLst>
      </pc:sldChg>
      <pc:sldChg chg="modSp add replId">
        <pc:chgData name="Sarah Tranter" userId="S::sarah.tranter@ncvo.org.uk::53b5ccee-2f24-4aa6-b09e-1aa5dca596b9" providerId="AD" clId="Web-{1AE94D53-89FF-12AA-7D81-DD7D0F26E1C8}" dt="2023-07-12T14:35:58.435" v="423" actId="20577"/>
        <pc:sldMkLst>
          <pc:docMk/>
          <pc:sldMk cId="945194925" sldId="298"/>
        </pc:sldMkLst>
        <pc:spChg chg="mod">
          <ac:chgData name="Sarah Tranter" userId="S::sarah.tranter@ncvo.org.uk::53b5ccee-2f24-4aa6-b09e-1aa5dca596b9" providerId="AD" clId="Web-{1AE94D53-89FF-12AA-7D81-DD7D0F26E1C8}" dt="2023-07-12T11:16:43.069" v="392" actId="20577"/>
          <ac:spMkLst>
            <pc:docMk/>
            <pc:sldMk cId="945194925" sldId="298"/>
            <ac:spMk id="2" creationId="{EF3756BC-F5E0-C581-1B0C-10FE02397D06}"/>
          </ac:spMkLst>
        </pc:spChg>
        <pc:spChg chg="mod">
          <ac:chgData name="Sarah Tranter" userId="S::sarah.tranter@ncvo.org.uk::53b5ccee-2f24-4aa6-b09e-1aa5dca596b9" providerId="AD" clId="Web-{1AE94D53-89FF-12AA-7D81-DD7D0F26E1C8}" dt="2023-07-12T14:35:58.435" v="423" actId="20577"/>
          <ac:spMkLst>
            <pc:docMk/>
            <pc:sldMk cId="945194925" sldId="298"/>
            <ac:spMk id="3" creationId="{116E5A67-237E-C433-1D76-49B5DE774C29}"/>
          </ac:spMkLst>
        </pc:spChg>
      </pc:sldChg>
      <pc:sldChg chg="add replId">
        <pc:chgData name="Sarah Tranter" userId="S::sarah.tranter@ncvo.org.uk::53b5ccee-2f24-4aa6-b09e-1aa5dca596b9" providerId="AD" clId="Web-{1AE94D53-89FF-12AA-7D81-DD7D0F26E1C8}" dt="2023-07-07T14:08:18.735" v="238"/>
        <pc:sldMkLst>
          <pc:docMk/>
          <pc:sldMk cId="1766940495" sldId="299"/>
        </pc:sldMkLst>
      </pc:sldChg>
      <pc:sldChg chg="del">
        <pc:chgData name="Sarah Tranter" userId="S::sarah.tranter@ncvo.org.uk::53b5ccee-2f24-4aa6-b09e-1aa5dca596b9" providerId="AD" clId="Web-{1AE94D53-89FF-12AA-7D81-DD7D0F26E1C8}" dt="2023-07-07T13:35:15.008" v="8"/>
        <pc:sldMkLst>
          <pc:docMk/>
          <pc:sldMk cId="1839893477" sldId="299"/>
        </pc:sldMkLst>
      </pc:sldChg>
      <pc:sldChg chg="modSp add del replId">
        <pc:chgData name="Sarah Tranter" userId="S::sarah.tranter@ncvo.org.uk::53b5ccee-2f24-4aa6-b09e-1aa5dca596b9" providerId="AD" clId="Web-{1AE94D53-89FF-12AA-7D81-DD7D0F26E1C8}" dt="2023-07-17T15:19:43.272" v="623"/>
        <pc:sldMkLst>
          <pc:docMk/>
          <pc:sldMk cId="918999482" sldId="300"/>
        </pc:sldMkLst>
        <pc:spChg chg="mod">
          <ac:chgData name="Sarah Tranter" userId="S::sarah.tranter@ncvo.org.uk::53b5ccee-2f24-4aa6-b09e-1aa5dca596b9" providerId="AD" clId="Web-{1AE94D53-89FF-12AA-7D81-DD7D0F26E1C8}" dt="2023-07-12T14:34:14.960" v="415" actId="20577"/>
          <ac:spMkLst>
            <pc:docMk/>
            <pc:sldMk cId="918999482" sldId="300"/>
            <ac:spMk id="2" creationId="{EF3756BC-F5E0-C581-1B0C-10FE02397D06}"/>
          </ac:spMkLst>
        </pc:spChg>
        <pc:spChg chg="mod">
          <ac:chgData name="Sarah Tranter" userId="S::sarah.tranter@ncvo.org.uk::53b5ccee-2f24-4aa6-b09e-1aa5dca596b9" providerId="AD" clId="Web-{1AE94D53-89FF-12AA-7D81-DD7D0F26E1C8}" dt="2023-07-12T14:34:17.991" v="416" actId="20577"/>
          <ac:spMkLst>
            <pc:docMk/>
            <pc:sldMk cId="918999482" sldId="300"/>
            <ac:spMk id="3" creationId="{116E5A67-237E-C433-1D76-49B5DE774C29}"/>
          </ac:spMkLst>
        </pc:spChg>
      </pc:sldChg>
      <pc:sldChg chg="del">
        <pc:chgData name="Sarah Tranter" userId="S::sarah.tranter@ncvo.org.uk::53b5ccee-2f24-4aa6-b09e-1aa5dca596b9" providerId="AD" clId="Web-{1AE94D53-89FF-12AA-7D81-DD7D0F26E1C8}" dt="2023-07-07T13:35:11.539" v="6"/>
        <pc:sldMkLst>
          <pc:docMk/>
          <pc:sldMk cId="3079356064" sldId="300"/>
        </pc:sldMkLst>
      </pc:sldChg>
      <pc:sldChg chg="addSp delSp modSp add replId">
        <pc:chgData name="Sarah Tranter" userId="S::sarah.tranter@ncvo.org.uk::53b5ccee-2f24-4aa6-b09e-1aa5dca596b9" providerId="AD" clId="Web-{1AE94D53-89FF-12AA-7D81-DD7D0F26E1C8}" dt="2023-07-17T15:18:46.708" v="597" actId="14100"/>
        <pc:sldMkLst>
          <pc:docMk/>
          <pc:sldMk cId="2518180190" sldId="301"/>
        </pc:sldMkLst>
        <pc:spChg chg="add del">
          <ac:chgData name="Sarah Tranter" userId="S::sarah.tranter@ncvo.org.uk::53b5ccee-2f24-4aa6-b09e-1aa5dca596b9" providerId="AD" clId="Web-{1AE94D53-89FF-12AA-7D81-DD7D0F26E1C8}" dt="2023-07-12T14:41:22.800" v="425"/>
          <ac:spMkLst>
            <pc:docMk/>
            <pc:sldMk cId="2518180190" sldId="301"/>
            <ac:spMk id="5" creationId="{521664B8-BB1B-2676-83E7-9F95D2D9EA00}"/>
          </ac:spMkLst>
        </pc:spChg>
        <pc:spChg chg="add mod">
          <ac:chgData name="Sarah Tranter" userId="S::sarah.tranter@ncvo.org.uk::53b5ccee-2f24-4aa6-b09e-1aa5dca596b9" providerId="AD" clId="Web-{1AE94D53-89FF-12AA-7D81-DD7D0F26E1C8}" dt="2023-07-17T15:18:46.708" v="597" actId="14100"/>
          <ac:spMkLst>
            <pc:docMk/>
            <pc:sldMk cId="2518180190" sldId="301"/>
            <ac:spMk id="7" creationId="{F5DA8B0D-8123-AAF0-41D7-85717F2DD402}"/>
          </ac:spMkLst>
        </pc:spChg>
      </pc:sldChg>
      <pc:sldChg chg="modSp add replId">
        <pc:chgData name="Sarah Tranter" userId="S::sarah.tranter@ncvo.org.uk::53b5ccee-2f24-4aa6-b09e-1aa5dca596b9" providerId="AD" clId="Web-{1AE94D53-89FF-12AA-7D81-DD7D0F26E1C8}" dt="2023-07-17T15:18:33.255" v="593" actId="14100"/>
        <pc:sldMkLst>
          <pc:docMk/>
          <pc:sldMk cId="518555686" sldId="302"/>
        </pc:sldMkLst>
        <pc:spChg chg="mod">
          <ac:chgData name="Sarah Tranter" userId="S::sarah.tranter@ncvo.org.uk::53b5ccee-2f24-4aa6-b09e-1aa5dca596b9" providerId="AD" clId="Web-{1AE94D53-89FF-12AA-7D81-DD7D0F26E1C8}" dt="2023-07-17T15:18:33.255" v="593" actId="14100"/>
          <ac:spMkLst>
            <pc:docMk/>
            <pc:sldMk cId="518555686" sldId="302"/>
            <ac:spMk id="7" creationId="{F5DA8B0D-8123-AAF0-41D7-85717F2DD402}"/>
          </ac:spMkLst>
        </pc:spChg>
      </pc:sldChg>
      <pc:sldChg chg="modSp add ord replId">
        <pc:chgData name="Sarah Tranter" userId="S::sarah.tranter@ncvo.org.uk::53b5ccee-2f24-4aa6-b09e-1aa5dca596b9" providerId="AD" clId="Web-{1AE94D53-89FF-12AA-7D81-DD7D0F26E1C8}" dt="2023-07-17T15:19:33.631" v="622" actId="20577"/>
        <pc:sldMkLst>
          <pc:docMk/>
          <pc:sldMk cId="1466637517" sldId="303"/>
        </pc:sldMkLst>
        <pc:spChg chg="mod">
          <ac:chgData name="Sarah Tranter" userId="S::sarah.tranter@ncvo.org.uk::53b5ccee-2f24-4aa6-b09e-1aa5dca596b9" providerId="AD" clId="Web-{1AE94D53-89FF-12AA-7D81-DD7D0F26E1C8}" dt="2023-07-17T15:19:19.147" v="603" actId="20577"/>
          <ac:spMkLst>
            <pc:docMk/>
            <pc:sldMk cId="1466637517" sldId="303"/>
            <ac:spMk id="2" creationId="{EF3756BC-F5E0-C581-1B0C-10FE02397D06}"/>
          </ac:spMkLst>
        </pc:spChg>
        <pc:spChg chg="mod">
          <ac:chgData name="Sarah Tranter" userId="S::sarah.tranter@ncvo.org.uk::53b5ccee-2f24-4aa6-b09e-1aa5dca596b9" providerId="AD" clId="Web-{1AE94D53-89FF-12AA-7D81-DD7D0F26E1C8}" dt="2023-07-17T15:19:33.631" v="622" actId="20577"/>
          <ac:spMkLst>
            <pc:docMk/>
            <pc:sldMk cId="1466637517" sldId="303"/>
            <ac:spMk id="3" creationId="{116E5A67-237E-C433-1D76-49B5DE774C29}"/>
          </ac:spMkLst>
        </pc:spChg>
      </pc:sldChg>
      <pc:sldChg chg="addSp delSp modSp add del replId">
        <pc:chgData name="Sarah Tranter" userId="S::sarah.tranter@ncvo.org.uk::53b5ccee-2f24-4aa6-b09e-1aa5dca596b9" providerId="AD" clId="Web-{1AE94D53-89FF-12AA-7D81-DD7D0F26E1C8}" dt="2023-07-17T15:36:36.648" v="725"/>
        <pc:sldMkLst>
          <pc:docMk/>
          <pc:sldMk cId="633778944" sldId="304"/>
        </pc:sldMkLst>
        <pc:spChg chg="mod">
          <ac:chgData name="Sarah Tranter" userId="S::sarah.tranter@ncvo.org.uk::53b5ccee-2f24-4aa6-b09e-1aa5dca596b9" providerId="AD" clId="Web-{1AE94D53-89FF-12AA-7D81-DD7D0F26E1C8}" dt="2023-07-17T15:31:09.997" v="644" actId="20577"/>
          <ac:spMkLst>
            <pc:docMk/>
            <pc:sldMk cId="633778944" sldId="304"/>
            <ac:spMk id="2" creationId="{EF3756BC-F5E0-C581-1B0C-10FE02397D06}"/>
          </ac:spMkLst>
        </pc:spChg>
        <pc:spChg chg="add mod">
          <ac:chgData name="Sarah Tranter" userId="S::sarah.tranter@ncvo.org.uk::53b5ccee-2f24-4aa6-b09e-1aa5dca596b9" providerId="AD" clId="Web-{1AE94D53-89FF-12AA-7D81-DD7D0F26E1C8}" dt="2023-07-17T15:31:25.388" v="647" actId="1076"/>
          <ac:spMkLst>
            <pc:docMk/>
            <pc:sldMk cId="633778944" sldId="304"/>
            <ac:spMk id="5" creationId="{1E699993-3999-F829-B813-9E8BFFF34639}"/>
          </ac:spMkLst>
        </pc:spChg>
        <pc:spChg chg="del">
          <ac:chgData name="Sarah Tranter" userId="S::sarah.tranter@ncvo.org.uk::53b5ccee-2f24-4aa6-b09e-1aa5dca596b9" providerId="AD" clId="Web-{1AE94D53-89FF-12AA-7D81-DD7D0F26E1C8}" dt="2023-07-17T15:31:18.731" v="645"/>
          <ac:spMkLst>
            <pc:docMk/>
            <pc:sldMk cId="633778944" sldId="304"/>
            <ac:spMk id="7" creationId="{F5DA8B0D-8123-AAF0-41D7-85717F2DD402}"/>
          </ac:spMkLst>
        </pc:spChg>
      </pc:sldChg>
    </pc:docChg>
  </pc:docChgLst>
  <pc:docChgLst>
    <pc:chgData name="Sarah Tranter" userId="S::sarah.tranter@ncvo.org.uk::53b5ccee-2f24-4aa6-b09e-1aa5dca596b9" providerId="AD" clId="Web-{C1610459-CCFC-53B8-60A2-5D28046627E4}"/>
    <pc:docChg chg="modSld">
      <pc:chgData name="Sarah Tranter" userId="S::sarah.tranter@ncvo.org.uk::53b5ccee-2f24-4aa6-b09e-1aa5dca596b9" providerId="AD" clId="Web-{C1610459-CCFC-53B8-60A2-5D28046627E4}" dt="2023-12-19T10:13:34.681" v="2" actId="1076"/>
      <pc:docMkLst>
        <pc:docMk/>
      </pc:docMkLst>
      <pc:sldChg chg="modSp">
        <pc:chgData name="Sarah Tranter" userId="S::sarah.tranter@ncvo.org.uk::53b5ccee-2f24-4aa6-b09e-1aa5dca596b9" providerId="AD" clId="Web-{C1610459-CCFC-53B8-60A2-5D28046627E4}" dt="2023-12-19T10:13:34.681" v="2" actId="1076"/>
        <pc:sldMkLst>
          <pc:docMk/>
          <pc:sldMk cId="1126771615" sldId="326"/>
        </pc:sldMkLst>
        <pc:picChg chg="mod">
          <ac:chgData name="Sarah Tranter" userId="S::sarah.tranter@ncvo.org.uk::53b5ccee-2f24-4aa6-b09e-1aa5dca596b9" providerId="AD" clId="Web-{C1610459-CCFC-53B8-60A2-5D28046627E4}" dt="2023-12-19T10:13:34.681" v="2" actId="1076"/>
          <ac:picMkLst>
            <pc:docMk/>
            <pc:sldMk cId="1126771615" sldId="326"/>
            <ac:picMk id="4" creationId="{80F1E90D-C1D2-8FA4-4D96-3AB1D480E6C7}"/>
          </ac:picMkLst>
        </pc:picChg>
      </pc:sldChg>
    </pc:docChg>
  </pc:docChgLst>
  <pc:docChgLst>
    <pc:chgData name="Sarah Tranter" userId="S::sarah.tranter@ncvo.org.uk::53b5ccee-2f24-4aa6-b09e-1aa5dca596b9" providerId="AD" clId="Web-{B56E397A-6B42-B710-A083-E02087ED122D}"/>
    <pc:docChg chg="addSld modSld">
      <pc:chgData name="Sarah Tranter" userId="S::sarah.tranter@ncvo.org.uk::53b5ccee-2f24-4aa6-b09e-1aa5dca596b9" providerId="AD" clId="Web-{B56E397A-6B42-B710-A083-E02087ED122D}" dt="2023-12-18T12:07:40.160" v="15" actId="20577"/>
      <pc:docMkLst>
        <pc:docMk/>
      </pc:docMkLst>
      <pc:sldChg chg="modSp">
        <pc:chgData name="Sarah Tranter" userId="S::sarah.tranter@ncvo.org.uk::53b5ccee-2f24-4aa6-b09e-1aa5dca596b9" providerId="AD" clId="Web-{B56E397A-6B42-B710-A083-E02087ED122D}" dt="2023-12-18T12:07:40.160" v="15" actId="20577"/>
        <pc:sldMkLst>
          <pc:docMk/>
          <pc:sldMk cId="4239517096" sldId="325"/>
        </pc:sldMkLst>
        <pc:spChg chg="mod">
          <ac:chgData name="Sarah Tranter" userId="S::sarah.tranter@ncvo.org.uk::53b5ccee-2f24-4aa6-b09e-1aa5dca596b9" providerId="AD" clId="Web-{B56E397A-6B42-B710-A083-E02087ED122D}" dt="2023-12-18T12:07:40.160" v="15" actId="20577"/>
          <ac:spMkLst>
            <pc:docMk/>
            <pc:sldMk cId="4239517096" sldId="325"/>
            <ac:spMk id="147" creationId="{00000000-0000-0000-0000-000000000000}"/>
          </ac:spMkLst>
        </pc:spChg>
      </pc:sldChg>
      <pc:sldChg chg="addSp delSp modSp add replId">
        <pc:chgData name="Sarah Tranter" userId="S::sarah.tranter@ncvo.org.uk::53b5ccee-2f24-4aa6-b09e-1aa5dca596b9" providerId="AD" clId="Web-{B56E397A-6B42-B710-A083-E02087ED122D}" dt="2023-12-18T12:04:13.687" v="8" actId="14100"/>
        <pc:sldMkLst>
          <pc:docMk/>
          <pc:sldMk cId="1126771615" sldId="326"/>
        </pc:sldMkLst>
        <pc:spChg chg="add del mod">
          <ac:chgData name="Sarah Tranter" userId="S::sarah.tranter@ncvo.org.uk::53b5ccee-2f24-4aa6-b09e-1aa5dca596b9" providerId="AD" clId="Web-{B56E397A-6B42-B710-A083-E02087ED122D}" dt="2023-12-18T12:03:34.045" v="4"/>
          <ac:spMkLst>
            <pc:docMk/>
            <pc:sldMk cId="1126771615" sldId="326"/>
            <ac:spMk id="3" creationId="{ECA1AA35-1E3D-1624-3498-EB8348D8F9E3}"/>
          </ac:spMkLst>
        </pc:spChg>
        <pc:spChg chg="del mod">
          <ac:chgData name="Sarah Tranter" userId="S::sarah.tranter@ncvo.org.uk::53b5ccee-2f24-4aa6-b09e-1aa5dca596b9" providerId="AD" clId="Web-{B56E397A-6B42-B710-A083-E02087ED122D}" dt="2023-12-18T12:03:29.826" v="3"/>
          <ac:spMkLst>
            <pc:docMk/>
            <pc:sldMk cId="1126771615" sldId="326"/>
            <ac:spMk id="147" creationId="{EC6FCE78-418A-63FC-107B-FB012FB5E708}"/>
          </ac:spMkLst>
        </pc:spChg>
        <pc:picChg chg="add mod">
          <ac:chgData name="Sarah Tranter" userId="S::sarah.tranter@ncvo.org.uk::53b5ccee-2f24-4aa6-b09e-1aa5dca596b9" providerId="AD" clId="Web-{B56E397A-6B42-B710-A083-E02087ED122D}" dt="2023-12-18T12:04:13.687" v="8" actId="14100"/>
          <ac:picMkLst>
            <pc:docMk/>
            <pc:sldMk cId="1126771615" sldId="326"/>
            <ac:picMk id="4" creationId="{80F1E90D-C1D2-8FA4-4D96-3AB1D480E6C7}"/>
          </ac:picMkLst>
        </pc:picChg>
      </pc:sldChg>
    </pc:docChg>
  </pc:docChgLst>
  <pc:docChgLst>
    <pc:chgData name="Sarah Tranter" userId="S::sarah.tranter@ncvo.org.uk::53b5ccee-2f24-4aa6-b09e-1aa5dca596b9" providerId="AD" clId="Web-{96511AF0-49A0-C30F-522B-0A12BA2501E2}"/>
    <pc:docChg chg="addSld delSld modSld sldOrd">
      <pc:chgData name="Sarah Tranter" userId="S::sarah.tranter@ncvo.org.uk::53b5ccee-2f24-4aa6-b09e-1aa5dca596b9" providerId="AD" clId="Web-{96511AF0-49A0-C30F-522B-0A12BA2501E2}" dt="2023-11-17T16:12:10.886" v="47"/>
      <pc:docMkLst>
        <pc:docMk/>
      </pc:docMkLst>
      <pc:sldChg chg="modSp">
        <pc:chgData name="Sarah Tranter" userId="S::sarah.tranter@ncvo.org.uk::53b5ccee-2f24-4aa6-b09e-1aa5dca596b9" providerId="AD" clId="Web-{96511AF0-49A0-C30F-522B-0A12BA2501E2}" dt="2023-11-17T16:10:26.130" v="42" actId="1076"/>
        <pc:sldMkLst>
          <pc:docMk/>
          <pc:sldMk cId="0" sldId="259"/>
        </pc:sldMkLst>
        <pc:spChg chg="mod">
          <ac:chgData name="Sarah Tranter" userId="S::sarah.tranter@ncvo.org.uk::53b5ccee-2f24-4aa6-b09e-1aa5dca596b9" providerId="AD" clId="Web-{96511AF0-49A0-C30F-522B-0A12BA2501E2}" dt="2023-11-17T16:10:26.130" v="42" actId="1076"/>
          <ac:spMkLst>
            <pc:docMk/>
            <pc:sldMk cId="0" sldId="259"/>
            <ac:spMk id="3" creationId="{B4915756-6235-FBD3-03F4-D799EC7D063E}"/>
          </ac:spMkLst>
        </pc:spChg>
      </pc:sldChg>
      <pc:sldChg chg="del ord">
        <pc:chgData name="Sarah Tranter" userId="S::sarah.tranter@ncvo.org.uk::53b5ccee-2f24-4aa6-b09e-1aa5dca596b9" providerId="AD" clId="Web-{96511AF0-49A0-C30F-522B-0A12BA2501E2}" dt="2023-11-17T16:10:45.272" v="43"/>
        <pc:sldMkLst>
          <pc:docMk/>
          <pc:sldMk cId="3734472595" sldId="309"/>
        </pc:sldMkLst>
      </pc:sldChg>
      <pc:sldChg chg="modSp ord">
        <pc:chgData name="Sarah Tranter" userId="S::sarah.tranter@ncvo.org.uk::53b5ccee-2f24-4aa6-b09e-1aa5dca596b9" providerId="AD" clId="Web-{96511AF0-49A0-C30F-522B-0A12BA2501E2}" dt="2023-11-17T16:11:19.368" v="46" actId="20577"/>
        <pc:sldMkLst>
          <pc:docMk/>
          <pc:sldMk cId="3549020039" sldId="319"/>
        </pc:sldMkLst>
        <pc:spChg chg="mod">
          <ac:chgData name="Sarah Tranter" userId="S::sarah.tranter@ncvo.org.uk::53b5ccee-2f24-4aa6-b09e-1aa5dca596b9" providerId="AD" clId="Web-{96511AF0-49A0-C30F-522B-0A12BA2501E2}" dt="2023-11-17T16:11:19.368" v="46" actId="20577"/>
          <ac:spMkLst>
            <pc:docMk/>
            <pc:sldMk cId="3549020039" sldId="319"/>
            <ac:spMk id="125" creationId="{00000000-0000-0000-0000-000000000000}"/>
          </ac:spMkLst>
        </pc:spChg>
      </pc:sldChg>
      <pc:sldChg chg="modSp add replId">
        <pc:chgData name="Sarah Tranter" userId="S::sarah.tranter@ncvo.org.uk::53b5ccee-2f24-4aa6-b09e-1aa5dca596b9" providerId="AD" clId="Web-{96511AF0-49A0-C30F-522B-0A12BA2501E2}" dt="2023-11-17T15:46:31.168" v="10" actId="1076"/>
        <pc:sldMkLst>
          <pc:docMk/>
          <pc:sldMk cId="455687482" sldId="322"/>
        </pc:sldMkLst>
        <pc:spChg chg="mod">
          <ac:chgData name="Sarah Tranter" userId="S::sarah.tranter@ncvo.org.uk::53b5ccee-2f24-4aa6-b09e-1aa5dca596b9" providerId="AD" clId="Web-{96511AF0-49A0-C30F-522B-0A12BA2501E2}" dt="2023-11-17T15:46:31.168" v="10" actId="1076"/>
          <ac:spMkLst>
            <pc:docMk/>
            <pc:sldMk cId="455687482" sldId="322"/>
            <ac:spMk id="125" creationId="{00000000-0000-0000-0000-000000000000}"/>
          </ac:spMkLst>
        </pc:spChg>
      </pc:sldChg>
      <pc:sldChg chg="modSp add replId">
        <pc:chgData name="Sarah Tranter" userId="S::sarah.tranter@ncvo.org.uk::53b5ccee-2f24-4aa6-b09e-1aa5dca596b9" providerId="AD" clId="Web-{96511AF0-49A0-C30F-522B-0A12BA2501E2}" dt="2023-11-17T15:56:03.547" v="22" actId="20577"/>
        <pc:sldMkLst>
          <pc:docMk/>
          <pc:sldMk cId="675276017" sldId="323"/>
        </pc:sldMkLst>
        <pc:spChg chg="mod">
          <ac:chgData name="Sarah Tranter" userId="S::sarah.tranter@ncvo.org.uk::53b5ccee-2f24-4aa6-b09e-1aa5dca596b9" providerId="AD" clId="Web-{96511AF0-49A0-C30F-522B-0A12BA2501E2}" dt="2023-11-17T15:56:03.547" v="22" actId="20577"/>
          <ac:spMkLst>
            <pc:docMk/>
            <pc:sldMk cId="675276017" sldId="323"/>
            <ac:spMk id="125" creationId="{00000000-0000-0000-0000-000000000000}"/>
          </ac:spMkLst>
        </pc:spChg>
      </pc:sldChg>
      <pc:sldChg chg="modSp add replId">
        <pc:chgData name="Sarah Tranter" userId="S::sarah.tranter@ncvo.org.uk::53b5ccee-2f24-4aa6-b09e-1aa5dca596b9" providerId="AD" clId="Web-{96511AF0-49A0-C30F-522B-0A12BA2501E2}" dt="2023-11-17T16:09:15.626" v="37" actId="20577"/>
        <pc:sldMkLst>
          <pc:docMk/>
          <pc:sldMk cId="3148616531" sldId="324"/>
        </pc:sldMkLst>
        <pc:spChg chg="mod">
          <ac:chgData name="Sarah Tranter" userId="S::sarah.tranter@ncvo.org.uk::53b5ccee-2f24-4aa6-b09e-1aa5dca596b9" providerId="AD" clId="Web-{96511AF0-49A0-C30F-522B-0A12BA2501E2}" dt="2023-11-17T16:09:15.626" v="37" actId="20577"/>
          <ac:spMkLst>
            <pc:docMk/>
            <pc:sldMk cId="3148616531" sldId="324"/>
            <ac:spMk id="125" creationId="{00000000-0000-0000-0000-000000000000}"/>
          </ac:spMkLst>
        </pc:spChg>
      </pc:sldChg>
      <pc:sldChg chg="add del replId">
        <pc:chgData name="Sarah Tranter" userId="S::sarah.tranter@ncvo.org.uk::53b5ccee-2f24-4aa6-b09e-1aa5dca596b9" providerId="AD" clId="Web-{96511AF0-49A0-C30F-522B-0A12BA2501E2}" dt="2023-11-17T16:12:10.886" v="47"/>
        <pc:sldMkLst>
          <pc:docMk/>
          <pc:sldMk cId="2465006485" sldId="325"/>
        </pc:sldMkLst>
      </pc:sldChg>
    </pc:docChg>
  </pc:docChgLst>
  <pc:docChgLst>
    <pc:chgData name="Sarah Tranter" userId="S::sarah.tranter@ncvo.org.uk::53b5ccee-2f24-4aa6-b09e-1aa5dca596b9" providerId="AD" clId="Web-{0E7C2CA0-CB61-82B7-59C4-00C0E4FD5163}"/>
    <pc:docChg chg="addSld delSld modSld sldOrd">
      <pc:chgData name="Sarah Tranter" userId="S::sarah.tranter@ncvo.org.uk::53b5ccee-2f24-4aa6-b09e-1aa5dca596b9" providerId="AD" clId="Web-{0E7C2CA0-CB61-82B7-59C4-00C0E4FD5163}" dt="2023-07-20T09:37:25.231" v="193"/>
      <pc:docMkLst>
        <pc:docMk/>
      </pc:docMkLst>
      <pc:sldChg chg="del">
        <pc:chgData name="Sarah Tranter" userId="S::sarah.tranter@ncvo.org.uk::53b5ccee-2f24-4aa6-b09e-1aa5dca596b9" providerId="AD" clId="Web-{0E7C2CA0-CB61-82B7-59C4-00C0E4FD5163}" dt="2023-07-20T09:37:25.231" v="193"/>
        <pc:sldMkLst>
          <pc:docMk/>
          <pc:sldMk cId="0" sldId="262"/>
        </pc:sldMkLst>
      </pc:sldChg>
      <pc:sldChg chg="modSp">
        <pc:chgData name="Sarah Tranter" userId="S::sarah.tranter@ncvo.org.uk::53b5ccee-2f24-4aa6-b09e-1aa5dca596b9" providerId="AD" clId="Web-{0E7C2CA0-CB61-82B7-59C4-00C0E4FD5163}" dt="2023-07-20T09:06:22.054" v="128" actId="20577"/>
        <pc:sldMkLst>
          <pc:docMk/>
          <pc:sldMk cId="3010974374" sldId="277"/>
        </pc:sldMkLst>
        <pc:spChg chg="mod">
          <ac:chgData name="Sarah Tranter" userId="S::sarah.tranter@ncvo.org.uk::53b5ccee-2f24-4aa6-b09e-1aa5dca596b9" providerId="AD" clId="Web-{0E7C2CA0-CB61-82B7-59C4-00C0E4FD5163}" dt="2023-07-20T09:06:22.054" v="128" actId="20577"/>
          <ac:spMkLst>
            <pc:docMk/>
            <pc:sldMk cId="3010974374" sldId="277"/>
            <ac:spMk id="140" creationId="{00000000-0000-0000-0000-000000000000}"/>
          </ac:spMkLst>
        </pc:spChg>
      </pc:sldChg>
      <pc:sldChg chg="del ord">
        <pc:chgData name="Sarah Tranter" userId="S::sarah.tranter@ncvo.org.uk::53b5ccee-2f24-4aa6-b09e-1aa5dca596b9" providerId="AD" clId="Web-{0E7C2CA0-CB61-82B7-59C4-00C0E4FD5163}" dt="2023-07-20T09:19:47.333" v="140"/>
        <pc:sldMkLst>
          <pc:docMk/>
          <pc:sldMk cId="3966039395" sldId="285"/>
        </pc:sldMkLst>
      </pc:sldChg>
      <pc:sldChg chg="modSp">
        <pc:chgData name="Sarah Tranter" userId="S::sarah.tranter@ncvo.org.uk::53b5ccee-2f24-4aa6-b09e-1aa5dca596b9" providerId="AD" clId="Web-{0E7C2CA0-CB61-82B7-59C4-00C0E4FD5163}" dt="2023-07-20T09:21:26.243" v="160" actId="20577"/>
        <pc:sldMkLst>
          <pc:docMk/>
          <pc:sldMk cId="2202639617" sldId="297"/>
        </pc:sldMkLst>
        <pc:spChg chg="mod">
          <ac:chgData name="Sarah Tranter" userId="S::sarah.tranter@ncvo.org.uk::53b5ccee-2f24-4aa6-b09e-1aa5dca596b9" providerId="AD" clId="Web-{0E7C2CA0-CB61-82B7-59C4-00C0E4FD5163}" dt="2023-07-20T09:21:26.243" v="160" actId="20577"/>
          <ac:spMkLst>
            <pc:docMk/>
            <pc:sldMk cId="2202639617" sldId="297"/>
            <ac:spMk id="3" creationId="{116E5A67-237E-C433-1D76-49B5DE774C29}"/>
          </ac:spMkLst>
        </pc:spChg>
      </pc:sldChg>
      <pc:sldChg chg="addSp delSp modSp">
        <pc:chgData name="Sarah Tranter" userId="S::sarah.tranter@ncvo.org.uk::53b5ccee-2f24-4aa6-b09e-1aa5dca596b9" providerId="AD" clId="Web-{0E7C2CA0-CB61-82B7-59C4-00C0E4FD5163}" dt="2023-07-19T15:12:36.637" v="87" actId="20577"/>
        <pc:sldMkLst>
          <pc:docMk/>
          <pc:sldMk cId="1466637517" sldId="303"/>
        </pc:sldMkLst>
        <pc:spChg chg="add del mod">
          <ac:chgData name="Sarah Tranter" userId="S::sarah.tranter@ncvo.org.uk::53b5ccee-2f24-4aa6-b09e-1aa5dca596b9" providerId="AD" clId="Web-{0E7C2CA0-CB61-82B7-59C4-00C0E4FD5163}" dt="2023-07-19T15:12:36.637" v="87" actId="20577"/>
          <ac:spMkLst>
            <pc:docMk/>
            <pc:sldMk cId="1466637517" sldId="303"/>
            <ac:spMk id="3" creationId="{116E5A67-237E-C433-1D76-49B5DE774C29}"/>
          </ac:spMkLst>
        </pc:spChg>
        <pc:spChg chg="add del mod">
          <ac:chgData name="Sarah Tranter" userId="S::sarah.tranter@ncvo.org.uk::53b5ccee-2f24-4aa6-b09e-1aa5dca596b9" providerId="AD" clId="Web-{0E7C2CA0-CB61-82B7-59C4-00C0E4FD5163}" dt="2023-07-19T15:02:26.383" v="4"/>
          <ac:spMkLst>
            <pc:docMk/>
            <pc:sldMk cId="1466637517" sldId="303"/>
            <ac:spMk id="4" creationId="{7800B6C5-6764-4839-638C-A971D39F54E6}"/>
          </ac:spMkLst>
        </pc:spChg>
        <pc:spChg chg="add del mod">
          <ac:chgData name="Sarah Tranter" userId="S::sarah.tranter@ncvo.org.uk::53b5ccee-2f24-4aa6-b09e-1aa5dca596b9" providerId="AD" clId="Web-{0E7C2CA0-CB61-82B7-59C4-00C0E4FD5163}" dt="2023-07-19T15:02:33.180" v="7"/>
          <ac:spMkLst>
            <pc:docMk/>
            <pc:sldMk cId="1466637517" sldId="303"/>
            <ac:spMk id="5" creationId="{937F6547-ADC1-0BE7-B667-741397147EB3}"/>
          </ac:spMkLst>
        </pc:spChg>
        <pc:picChg chg="add del mod">
          <ac:chgData name="Sarah Tranter" userId="S::sarah.tranter@ncvo.org.uk::53b5ccee-2f24-4aa6-b09e-1aa5dca596b9" providerId="AD" clId="Web-{0E7C2CA0-CB61-82B7-59C4-00C0E4FD5163}" dt="2023-07-19T15:04:07.808" v="29"/>
          <ac:picMkLst>
            <pc:docMk/>
            <pc:sldMk cId="1466637517" sldId="303"/>
            <ac:picMk id="6" creationId="{04103EEA-8573-485E-178C-BE6EC1047668}"/>
          </ac:picMkLst>
        </pc:picChg>
      </pc:sldChg>
      <pc:sldChg chg="addSp delSp modSp add del replId">
        <pc:chgData name="Sarah Tranter" userId="S::sarah.tranter@ncvo.org.uk::53b5ccee-2f24-4aa6-b09e-1aa5dca596b9" providerId="AD" clId="Web-{0E7C2CA0-CB61-82B7-59C4-00C0E4FD5163}" dt="2023-07-19T15:18:27.680" v="93"/>
        <pc:sldMkLst>
          <pc:docMk/>
          <pc:sldMk cId="1555613326" sldId="304"/>
        </pc:sldMkLst>
        <pc:spChg chg="del">
          <ac:chgData name="Sarah Tranter" userId="S::sarah.tranter@ncvo.org.uk::53b5ccee-2f24-4aa6-b09e-1aa5dca596b9" providerId="AD" clId="Web-{0E7C2CA0-CB61-82B7-59C4-00C0E4FD5163}" dt="2023-07-19T15:04:33.184" v="33"/>
          <ac:spMkLst>
            <pc:docMk/>
            <pc:sldMk cId="1555613326" sldId="304"/>
            <ac:spMk id="2" creationId="{EF3756BC-F5E0-C581-1B0C-10FE02397D06}"/>
          </ac:spMkLst>
        </pc:spChg>
        <pc:spChg chg="del">
          <ac:chgData name="Sarah Tranter" userId="S::sarah.tranter@ncvo.org.uk::53b5ccee-2f24-4aa6-b09e-1aa5dca596b9" providerId="AD" clId="Web-{0E7C2CA0-CB61-82B7-59C4-00C0E4FD5163}" dt="2023-07-19T15:04:32.997" v="32"/>
          <ac:spMkLst>
            <pc:docMk/>
            <pc:sldMk cId="1555613326" sldId="304"/>
            <ac:spMk id="3" creationId="{116E5A67-237E-C433-1D76-49B5DE774C29}"/>
          </ac:spMkLst>
        </pc:spChg>
        <pc:spChg chg="add mod">
          <ac:chgData name="Sarah Tranter" userId="S::sarah.tranter@ncvo.org.uk::53b5ccee-2f24-4aa6-b09e-1aa5dca596b9" providerId="AD" clId="Web-{0E7C2CA0-CB61-82B7-59C4-00C0E4FD5163}" dt="2023-07-19T15:04:33.184" v="33"/>
          <ac:spMkLst>
            <pc:docMk/>
            <pc:sldMk cId="1555613326" sldId="304"/>
            <ac:spMk id="6" creationId="{CC246645-DB8B-EB96-7006-5C520D939793}"/>
          </ac:spMkLst>
        </pc:spChg>
        <pc:picChg chg="add del mod">
          <ac:chgData name="Sarah Tranter" userId="S::sarah.tranter@ncvo.org.uk::53b5ccee-2f24-4aa6-b09e-1aa5dca596b9" providerId="AD" clId="Web-{0E7C2CA0-CB61-82B7-59C4-00C0E4FD5163}" dt="2023-07-19T15:18:24.961" v="92"/>
          <ac:picMkLst>
            <pc:docMk/>
            <pc:sldMk cId="1555613326" sldId="304"/>
            <ac:picMk id="4" creationId="{129C8E51-2B1E-C1EB-01A5-6D620D3C34B8}"/>
          </ac:picMkLst>
        </pc:picChg>
      </pc:sldChg>
      <pc:sldChg chg="addSp delSp modSp add replId">
        <pc:chgData name="Sarah Tranter" userId="S::sarah.tranter@ncvo.org.uk::53b5ccee-2f24-4aa6-b09e-1aa5dca596b9" providerId="AD" clId="Web-{0E7C2CA0-CB61-82B7-59C4-00C0E4FD5163}" dt="2023-07-19T15:38:27.410" v="121" actId="14100"/>
        <pc:sldMkLst>
          <pc:docMk/>
          <pc:sldMk cId="4030940194" sldId="304"/>
        </pc:sldMkLst>
        <pc:spChg chg="mod">
          <ac:chgData name="Sarah Tranter" userId="S::sarah.tranter@ncvo.org.uk::53b5ccee-2f24-4aa6-b09e-1aa5dca596b9" providerId="AD" clId="Web-{0E7C2CA0-CB61-82B7-59C4-00C0E4FD5163}" dt="2023-07-19T15:37:54.424" v="98" actId="20577"/>
          <ac:spMkLst>
            <pc:docMk/>
            <pc:sldMk cId="4030940194" sldId="304"/>
            <ac:spMk id="2" creationId="{EF3756BC-F5E0-C581-1B0C-10FE02397D06}"/>
          </ac:spMkLst>
        </pc:spChg>
        <pc:spChg chg="add del mod">
          <ac:chgData name="Sarah Tranter" userId="S::sarah.tranter@ncvo.org.uk::53b5ccee-2f24-4aa6-b09e-1aa5dca596b9" providerId="AD" clId="Web-{0E7C2CA0-CB61-82B7-59C4-00C0E4FD5163}" dt="2023-07-19T15:38:27.410" v="121" actId="14100"/>
          <ac:spMkLst>
            <pc:docMk/>
            <pc:sldMk cId="4030940194" sldId="304"/>
            <ac:spMk id="7" creationId="{F5DA8B0D-8123-AAF0-41D7-85717F2DD402}"/>
          </ac:spMkLst>
        </pc:spChg>
      </pc:sldChg>
      <pc:sldChg chg="modSp add replId">
        <pc:chgData name="Sarah Tranter" userId="S::sarah.tranter@ncvo.org.uk::53b5ccee-2f24-4aa6-b09e-1aa5dca596b9" providerId="AD" clId="Web-{0E7C2CA0-CB61-82B7-59C4-00C0E4FD5163}" dt="2023-07-20T09:36:06.572" v="192" actId="20577"/>
        <pc:sldMkLst>
          <pc:docMk/>
          <pc:sldMk cId="3471577725" sldId="305"/>
        </pc:sldMkLst>
        <pc:spChg chg="mod">
          <ac:chgData name="Sarah Tranter" userId="S::sarah.tranter@ncvo.org.uk::53b5ccee-2f24-4aa6-b09e-1aa5dca596b9" providerId="AD" clId="Web-{0E7C2CA0-CB61-82B7-59C4-00C0E4FD5163}" dt="2023-07-20T09:22:04.119" v="167" actId="20577"/>
          <ac:spMkLst>
            <pc:docMk/>
            <pc:sldMk cId="3471577725" sldId="305"/>
            <ac:spMk id="2" creationId="{EF3756BC-F5E0-C581-1B0C-10FE02397D06}"/>
          </ac:spMkLst>
        </pc:spChg>
        <pc:spChg chg="mod">
          <ac:chgData name="Sarah Tranter" userId="S::sarah.tranter@ncvo.org.uk::53b5ccee-2f24-4aa6-b09e-1aa5dca596b9" providerId="AD" clId="Web-{0E7C2CA0-CB61-82B7-59C4-00C0E4FD5163}" dt="2023-07-20T09:36:06.572" v="192" actId="20577"/>
          <ac:spMkLst>
            <pc:docMk/>
            <pc:sldMk cId="3471577725" sldId="305"/>
            <ac:spMk id="7" creationId="{F5DA8B0D-8123-AAF0-41D7-85717F2DD402}"/>
          </ac:spMkLst>
        </pc:spChg>
      </pc:sldChg>
    </pc:docChg>
  </pc:docChgLst>
  <pc:docChgLst>
    <pc:chgData name="Su Swage" userId="S::su.swage@ncvo.org.uk::60c352fb-424b-447f-9685-af871ea2490e" providerId="AD" clId="Web-{57A583B9-C4FC-4D02-A626-2BCEC57BD860}"/>
    <pc:docChg chg="modSld">
      <pc:chgData name="Su Swage" userId="S::su.swage@ncvo.org.uk::60c352fb-424b-447f-9685-af871ea2490e" providerId="AD" clId="Web-{57A583B9-C4FC-4D02-A626-2BCEC57BD860}" dt="2023-06-24T16:46:27.452" v="8" actId="20577"/>
      <pc:docMkLst>
        <pc:docMk/>
      </pc:docMkLst>
      <pc:sldChg chg="modSp">
        <pc:chgData name="Su Swage" userId="S::su.swage@ncvo.org.uk::60c352fb-424b-447f-9685-af871ea2490e" providerId="AD" clId="Web-{57A583B9-C4FC-4D02-A626-2BCEC57BD860}" dt="2023-06-24T16:46:27.452" v="8" actId="20577"/>
        <pc:sldMkLst>
          <pc:docMk/>
          <pc:sldMk cId="0" sldId="257"/>
        </pc:sldMkLst>
        <pc:spChg chg="mod">
          <ac:chgData name="Su Swage" userId="S::su.swage@ncvo.org.uk::60c352fb-424b-447f-9685-af871ea2490e" providerId="AD" clId="Web-{57A583B9-C4FC-4D02-A626-2BCEC57BD860}" dt="2023-06-24T16:46:27.452" v="8" actId="20577"/>
          <ac:spMkLst>
            <pc:docMk/>
            <pc:sldMk cId="0" sldId="257"/>
            <ac:spMk id="3" creationId="{8E51BFCB-8D98-B4A4-28D7-C8979972617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(5 mins)</a:t>
            </a:r>
          </a:p>
          <a:p>
            <a:pPr marL="171450" indent="-171450">
              <a:buFont typeface="Symbol"/>
              <a:buChar char="•"/>
            </a:pPr>
            <a:r>
              <a:rPr lang="en-GB" dirty="0"/>
              <a:t>Welcome everyone to the session</a:t>
            </a:r>
            <a:endParaRPr lang="en-US"/>
          </a:p>
          <a:p>
            <a:pPr marL="171450" indent="-171450">
              <a:buFont typeface="Symbol"/>
              <a:buChar char="•"/>
            </a:pPr>
            <a:r>
              <a:rPr lang="en-GB" dirty="0"/>
              <a:t>Introduce yourself and the purpose of the session</a:t>
            </a:r>
            <a:endParaRPr lang="en-US" dirty="0"/>
          </a:p>
          <a:p>
            <a:pPr marL="171450" indent="-171450">
              <a:buFont typeface="Symbol"/>
              <a:buChar char="•"/>
            </a:pPr>
            <a:r>
              <a:rPr lang="en-GB" dirty="0"/>
              <a:t>Briefly let participants know how their contribution will be used and valued</a:t>
            </a:r>
            <a:endParaRPr lang="en-US" dirty="0"/>
          </a:p>
          <a:p>
            <a:pPr marL="171450" indent="-171450">
              <a:buFont typeface="Symbol"/>
              <a:buChar char="•"/>
            </a:pPr>
            <a:r>
              <a:rPr lang="en-GB" dirty="0"/>
              <a:t>Encourage participants to introduce themselves to everyone on their table, with their name and organisation (if relevant)</a:t>
            </a:r>
            <a:endParaRPr lang="en-US" dirty="0"/>
          </a:p>
          <a:p>
            <a:pPr marL="171450" indent="-171450">
              <a:buFont typeface="Symbol"/>
              <a:buChar char="•"/>
            </a:pPr>
            <a:r>
              <a:rPr lang="en-GB" dirty="0"/>
              <a:t>If you want to include an icebreaker, you could ask people what their favourite thing about volunteering is or a similar question</a:t>
            </a:r>
            <a:endParaRPr lang="en-US" dirty="0"/>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Ending the session on a positive note can help people feel inspired and motivated to take action to make volunteering better for everyone involved. You could ask participants to either discuss or think about what inspires them most about the future of volunteering. </a:t>
            </a:r>
            <a:endParaRPr lang="en-US" dirty="0"/>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3194373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(5 mins)</a:t>
            </a:r>
            <a:endParaRPr lang="en-US" dirty="0"/>
          </a:p>
          <a:p>
            <a:pPr marL="0" indent="0"/>
            <a:r>
              <a:rPr lang="en-GB"/>
              <a:t>To ensure that participants know their views and ideas will be taken forward, make sure to let participants know what you will do with the information from the session. For example, you could use the outcomes of this session to:</a:t>
            </a:r>
          </a:p>
          <a:p>
            <a:pPr marL="171450" indent="-171450">
              <a:buFont typeface="Symbol"/>
              <a:buChar char="•"/>
            </a:pPr>
            <a:r>
              <a:rPr lang="en-GB" dirty="0"/>
              <a:t>develop a volunteering strategy</a:t>
            </a:r>
          </a:p>
          <a:p>
            <a:pPr marL="171450" indent="-171450">
              <a:buFont typeface="Symbol"/>
              <a:buChar char="•"/>
            </a:pPr>
            <a:r>
              <a:rPr lang="en-GB" dirty="0"/>
              <a:t>revise your existing volunteering policies and strategies</a:t>
            </a:r>
          </a:p>
          <a:p>
            <a:pPr marL="171450" indent="-171450">
              <a:buFont typeface="Symbol"/>
              <a:buChar char="•"/>
            </a:pPr>
            <a:r>
              <a:rPr lang="en-GB" dirty="0"/>
              <a:t>develop a resource for your community to take positive action on volunteering locally</a:t>
            </a:r>
          </a:p>
          <a:p>
            <a:pPr marL="171450" indent="-171450">
              <a:buFont typeface="Symbol"/>
              <a:buChar char="•"/>
            </a:pPr>
            <a:r>
              <a:rPr lang="en-GB" dirty="0"/>
              <a:t>hold a follow-up session on the topics that the group showed particular interest in</a:t>
            </a:r>
          </a:p>
          <a:p>
            <a:pPr marL="0" indent="0"/>
            <a:r>
              <a:rPr lang="en-GB" dirty="0"/>
              <a:t>Before they go, ask participants to complete a feedback form to shape future sessions.</a:t>
            </a:r>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835885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7" name="Google Shape;137;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a:t>Explain to participants that they can keep in touch with the national Vision for Volunteering by signing up to the mailing list or following the movement on social media.</a:t>
            </a:r>
            <a:endParaRPr lang="en-US"/>
          </a:p>
        </p:txBody>
      </p:sp>
      <p:sp>
        <p:nvSpPr>
          <p:cNvPr id="138" name="Google Shape;138;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1867250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(5 mins)</a:t>
            </a:r>
          </a:p>
          <a:p>
            <a:pPr marL="0" indent="0"/>
            <a:r>
              <a:rPr lang="en-GB" dirty="0"/>
              <a:t>Set the scene by giving a brief overview of the volunteering context in which you’re working in. Here are some ideas for things you might want to talk about:</a:t>
            </a:r>
          </a:p>
          <a:p>
            <a:pPr marL="171450" indent="-171450">
              <a:buFont typeface="Symbol"/>
              <a:buChar char="•"/>
            </a:pPr>
            <a:r>
              <a:rPr lang="en-GB" dirty="0"/>
              <a:t>It’s hard to recruit and retain volunteers</a:t>
            </a:r>
            <a:endParaRPr lang="en-US"/>
          </a:p>
          <a:p>
            <a:pPr marL="171450" indent="-171450">
              <a:buFont typeface="Symbol"/>
              <a:buChar char="•"/>
            </a:pPr>
            <a:r>
              <a:rPr lang="en-GB" dirty="0"/>
              <a:t>Increasing inequality and societal need means there’s more demand for support</a:t>
            </a:r>
            <a:endParaRPr lang="en-US" dirty="0"/>
          </a:p>
          <a:p>
            <a:pPr marL="171450" indent="-171450">
              <a:buFont typeface="Symbol"/>
              <a:buChar char="•"/>
            </a:pPr>
            <a:r>
              <a:rPr lang="en-GB" dirty="0"/>
              <a:t>Funders are increasingly looking for evidence of innovation and collaboration</a:t>
            </a:r>
            <a:endParaRPr lang="en-US" dirty="0"/>
          </a:p>
          <a:p>
            <a:pPr marL="171450" indent="-171450">
              <a:buFont typeface="Symbol"/>
              <a:buChar char="•"/>
            </a:pPr>
            <a:r>
              <a:rPr lang="en-GB" dirty="0"/>
              <a:t>There has been a growth in informal and micro volunteering</a:t>
            </a:r>
            <a:endParaRPr lang="en-US" dirty="0"/>
          </a:p>
          <a:p>
            <a:pPr marL="171450" indent="-171450">
              <a:buFont typeface="Symbol"/>
              <a:buChar char="•"/>
            </a:pPr>
            <a:r>
              <a:rPr lang="en-GB" dirty="0"/>
              <a:t>Volunteers aren’t as diverse as we would like, and not all volunteering is accessible/inclusive</a:t>
            </a:r>
            <a:endParaRPr lang="en-US"/>
          </a:p>
          <a:p>
            <a:pPr marL="171450" indent="-171450">
              <a:buFont typeface="Symbol"/>
              <a:buChar char="•"/>
            </a:pPr>
            <a:r>
              <a:rPr lang="en-GB" dirty="0"/>
              <a:t>Volunteers increasingly want their voices heard in decision-making and service delivery</a:t>
            </a:r>
            <a:endParaRPr lang="en-US" dirty="0"/>
          </a:p>
          <a:p>
            <a:pPr marL="171450" indent="-171450">
              <a:buFont typeface="Symbol"/>
              <a:buChar char="•"/>
            </a:pPr>
            <a:r>
              <a:rPr lang="en-GB" dirty="0"/>
              <a:t>Digital tools and technology are changing the ways volunteers and communities engage</a:t>
            </a:r>
            <a:endParaRPr lang="en-US" dirty="0"/>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3827696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(20-25 mins discussion)</a:t>
            </a:r>
          </a:p>
          <a:p>
            <a:pPr marL="0" indent="0"/>
            <a:r>
              <a:rPr lang="en-GB"/>
              <a:t>Building on the previous discussion, prompt participants to think about their own experiences and respond to the following questions:</a:t>
            </a:r>
          </a:p>
          <a:p>
            <a:pPr marL="171450" indent="-171450">
              <a:buFont typeface="Symbol"/>
              <a:buChar char="•"/>
            </a:pPr>
            <a:r>
              <a:rPr lang="en-GB"/>
              <a:t>What are the challenges around volunteering in our local area?</a:t>
            </a:r>
          </a:p>
          <a:p>
            <a:pPr marL="171450" indent="-171450">
              <a:buFont typeface="Symbol"/>
              <a:buChar char="•"/>
            </a:pPr>
            <a:r>
              <a:rPr lang="en-GB"/>
              <a:t>What are the opportunities around volunteering in our local area? </a:t>
            </a:r>
          </a:p>
          <a:p>
            <a:pPr marL="0" indent="0"/>
            <a:r>
              <a:rPr lang="en-GB" dirty="0"/>
              <a:t>Encourage participants to take notes of their discussions. Allow some time for each group to feedback one challenge and one opportunity that they have identified to the whole room.</a:t>
            </a:r>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923543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GB" dirty="0"/>
              <a:t>(5 mins)</a:t>
            </a:r>
          </a:p>
          <a:p>
            <a:r>
              <a:rPr lang="en-GB" dirty="0"/>
              <a:t>Introduce the Vision for Volunteering. You may want to use the following wording:</a:t>
            </a:r>
          </a:p>
          <a:p>
            <a:r>
              <a:rPr lang="en-GB" dirty="0"/>
              <a:t>‘’Everywhere in the country is experiencing changes in volunteering. Created through a series of workshops, interviews and written submissions by more than 300 organisations across the country, the Vision for Volunteering sets out a view of what positive changes we could make to volunteering over the next ten years. It is a framework designed to help create a better future for volunteering by building a movement of people who are interested in and motivated to create change.”</a:t>
            </a:r>
          </a:p>
          <a:p>
            <a:endParaRPr lang="en-US" dirty="0"/>
          </a:p>
          <a:p>
            <a:pPr marL="228600" indent="0">
              <a:lnSpc>
                <a:spcPct val="90000"/>
              </a:lnSpc>
            </a:pPr>
            <a:endParaRPr lang="en-GB" dirty="0"/>
          </a:p>
        </p:txBody>
      </p:sp>
      <p:sp>
        <p:nvSpPr>
          <p:cNvPr id="145" name="Google Shape;145;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524363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a:extLst>
            <a:ext uri="{FF2B5EF4-FFF2-40B4-BE49-F238E27FC236}">
              <a16:creationId xmlns:a16="http://schemas.microsoft.com/office/drawing/2014/main" id="{C077BD11-9F9C-3B6E-DFDD-03E7291FB861}"/>
            </a:ext>
          </a:extLst>
        </p:cNvPr>
        <p:cNvGrpSpPr/>
        <p:nvPr/>
      </p:nvGrpSpPr>
      <p:grpSpPr>
        <a:xfrm>
          <a:off x="0" y="0"/>
          <a:ext cx="0" cy="0"/>
          <a:chOff x="0" y="0"/>
          <a:chExt cx="0" cy="0"/>
        </a:xfrm>
      </p:grpSpPr>
      <p:sp>
        <p:nvSpPr>
          <p:cNvPr id="143" name="Google Shape;143;p4:notes">
            <a:extLst>
              <a:ext uri="{FF2B5EF4-FFF2-40B4-BE49-F238E27FC236}">
                <a16:creationId xmlns:a16="http://schemas.microsoft.com/office/drawing/2014/main" id="{DC213385-E58C-B490-4BE8-F196AE8D168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4:notes">
            <a:extLst>
              <a:ext uri="{FF2B5EF4-FFF2-40B4-BE49-F238E27FC236}">
                <a16:creationId xmlns:a16="http://schemas.microsoft.com/office/drawing/2014/main" id="{5BD9E794-2B72-2B8D-5B05-2E8354547F13}"/>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GB" dirty="0"/>
              <a:t>(5 mins)</a:t>
            </a:r>
          </a:p>
          <a:p>
            <a:r>
              <a:rPr lang="en-GB" dirty="0"/>
              <a:t>Introduce the Vision for Volunteering. You may want to use the following wording:</a:t>
            </a:r>
          </a:p>
          <a:p>
            <a:r>
              <a:rPr lang="en-GB" dirty="0"/>
              <a:t>‘’Everywhere in the country is experiencing changes in volunteering. Created through a series of workshops, interviews and written submissions by more than 300 organisations across the country, the Vision for Volunteering sets out a view of what positive changes we could make to volunteering over the next ten years. It is a framework designed to help create a better future for volunteering by building a movement of people who are interested in and motivated to create change.”</a:t>
            </a:r>
          </a:p>
          <a:p>
            <a:endParaRPr lang="en-US" dirty="0"/>
          </a:p>
          <a:p>
            <a:pPr marL="228600" indent="0">
              <a:lnSpc>
                <a:spcPct val="90000"/>
              </a:lnSpc>
            </a:pPr>
            <a:endParaRPr lang="en-GB" dirty="0"/>
          </a:p>
        </p:txBody>
      </p:sp>
      <p:sp>
        <p:nvSpPr>
          <p:cNvPr id="145" name="Google Shape;145;p4:notes">
            <a:extLst>
              <a:ext uri="{FF2B5EF4-FFF2-40B4-BE49-F238E27FC236}">
                <a16:creationId xmlns:a16="http://schemas.microsoft.com/office/drawing/2014/main" id="{A328EB0F-A20A-1729-9655-3721AB45E5A7}"/>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2269738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28600" indent="0">
              <a:lnSpc>
                <a:spcPct val="90000"/>
              </a:lnSpc>
            </a:pPr>
            <a:r>
              <a:rPr lang="en-GB" dirty="0"/>
              <a:t>(5 mins)</a:t>
            </a:r>
          </a:p>
          <a:p>
            <a:pPr marL="228600" indent="0">
              <a:lnSpc>
                <a:spcPct val="90000"/>
              </a:lnSpc>
            </a:pPr>
            <a:r>
              <a:rPr lang="en-GB" dirty="0"/>
              <a:t>Introduce the five Vision for Volunteering themes. As you go through these, you may want to point out where previous discussions intersect with these themes. You may want to use the following wording:</a:t>
            </a:r>
          </a:p>
          <a:p>
            <a:pPr>
              <a:buFont typeface="Symbol"/>
              <a:buChar char="•"/>
            </a:pPr>
            <a:r>
              <a:rPr lang="en-GB" b="1"/>
              <a:t>Awareness and appreciation</a:t>
            </a:r>
            <a:r>
              <a:rPr lang="en-GB"/>
              <a:t> - A future where a culture of volunteering is part of everyone's life and volunteer roles are given the recognition they deserve.</a:t>
            </a:r>
            <a:endParaRPr lang="en-US"/>
          </a:p>
          <a:p>
            <a:pPr>
              <a:buFont typeface="Symbol"/>
              <a:buChar char="•"/>
            </a:pPr>
            <a:r>
              <a:rPr lang="en-GB" b="1" dirty="0"/>
              <a:t>Power </a:t>
            </a:r>
            <a:r>
              <a:rPr lang="en-GB" dirty="0"/>
              <a:t>- A future where volunteers (and the communities they work with) lead on change that matters to them.</a:t>
            </a:r>
            <a:endParaRPr lang="en-US" dirty="0"/>
          </a:p>
          <a:p>
            <a:pPr>
              <a:buFont typeface="Symbol"/>
              <a:buChar char="•"/>
            </a:pPr>
            <a:r>
              <a:rPr lang="en-GB" b="1" dirty="0"/>
              <a:t>Equity and inclusion </a:t>
            </a:r>
            <a:r>
              <a:rPr lang="en-GB" dirty="0"/>
              <a:t>- A future where it’s easy for people to give their time and energy to the causes they care about, they feel welcomed, and the benefits are equally distributed.</a:t>
            </a:r>
            <a:endParaRPr lang="en-US" dirty="0"/>
          </a:p>
          <a:p>
            <a:pPr>
              <a:buFont typeface="Symbol"/>
              <a:buChar char="•"/>
            </a:pPr>
            <a:r>
              <a:rPr lang="en-GB" b="1" dirty="0"/>
              <a:t>Collaboration </a:t>
            </a:r>
            <a:r>
              <a:rPr lang="en-GB" dirty="0"/>
              <a:t>- A future where collaboration is natural and spontaneous, where people do great stuff together because they want to.</a:t>
            </a:r>
            <a:endParaRPr lang="en-US" dirty="0"/>
          </a:p>
          <a:p>
            <a:pPr>
              <a:buFont typeface="Symbol"/>
              <a:buChar char="•"/>
            </a:pPr>
            <a:r>
              <a:rPr lang="en-GB" b="1" dirty="0"/>
              <a:t>Experimentation </a:t>
            </a:r>
            <a:r>
              <a:rPr lang="en-GB" dirty="0"/>
              <a:t>- A future where communities aren't afraid to try new things to develop their own innovative solutions to engaging and supporting volunteers.</a:t>
            </a:r>
            <a:endParaRPr lang="en-US" dirty="0"/>
          </a:p>
          <a:p>
            <a:pPr marL="171450" indent="-171450">
              <a:buFont typeface="Calibri"/>
              <a:buChar char="-"/>
            </a:pPr>
            <a:endParaRPr lang="en-US" dirty="0"/>
          </a:p>
          <a:p>
            <a:pPr marL="0" indent="0"/>
            <a:endParaRPr lang="en-US" dirty="0"/>
          </a:p>
        </p:txBody>
      </p:sp>
      <p:sp>
        <p:nvSpPr>
          <p:cNvPr id="145" name="Google Shape;145;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(30 mins discussion + 10 mins feedback)</a:t>
            </a:r>
          </a:p>
          <a:p>
            <a:pPr marL="0" indent="0"/>
            <a:r>
              <a:rPr lang="en-GB"/>
              <a:t>Thinking about these Vision for Volunteering themes, prompt participants to respond to the following questions:</a:t>
            </a:r>
          </a:p>
          <a:p>
            <a:pPr marL="171450" indent="-171450">
              <a:buFont typeface="Symbol"/>
              <a:buChar char="•"/>
            </a:pPr>
            <a:r>
              <a:rPr lang="en-GB"/>
              <a:t>What do these themes mean to you, in relation to volunteering in your local area? </a:t>
            </a:r>
          </a:p>
          <a:p>
            <a:pPr marL="171450" indent="-171450">
              <a:buFont typeface="Symbol"/>
              <a:buChar char="•"/>
            </a:pPr>
            <a:r>
              <a:rPr lang="en-GB"/>
              <a:t>What actions can you take to start working towards the future described in each theme?</a:t>
            </a:r>
            <a:endParaRPr lang="en-US"/>
          </a:p>
          <a:p>
            <a:pPr marL="0" indent="0"/>
            <a:endParaRPr lang="en-GB" dirty="0"/>
          </a:p>
          <a:p>
            <a:pPr marL="0" indent="0"/>
            <a:r>
              <a:rPr lang="en-GB" dirty="0"/>
              <a:t>How you facilitate this will depend on the number of people you have in the room. If you have enough, you may want to have five tables, each of which focuses on a different theme, with participants able to choose which theme they are most interested in. If you have a smaller group, have each table focus on the themes as a whole, noting that there are lots of overlaps between them. </a:t>
            </a:r>
          </a:p>
          <a:p>
            <a:pPr marL="0" indent="0"/>
            <a:endParaRPr lang="en-GB" dirty="0"/>
          </a:p>
          <a:p>
            <a:pPr marL="0" indent="0"/>
            <a:r>
              <a:rPr lang="en-GB" dirty="0"/>
              <a:t>Included in this toolkit are worksheets for each theme. These include a case study and a more detailed breakdown of what they mean. Groups may want to use these for inspiration for their discussions. </a:t>
            </a:r>
          </a:p>
          <a:p>
            <a:pPr marL="0" indent="0"/>
            <a:endParaRPr lang="en-GB" dirty="0"/>
          </a:p>
          <a:p>
            <a:pPr marL="0" indent="0"/>
            <a:r>
              <a:rPr lang="en-GB" dirty="0"/>
              <a:t>Encourage participants to take notes of their discussions. Allow some time for each group to feedback their thoughts about what the Vision means to them and one or two key challenges to the whole room. </a:t>
            </a:r>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4021002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GB" dirty="0"/>
              <a:t>You may wish to have a short 5–10-minute comfort break before continuing.</a:t>
            </a:r>
            <a:endParaRPr lang="en-US" dirty="0"/>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42101853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(30 mins discussion)</a:t>
            </a:r>
          </a:p>
          <a:p>
            <a:pPr marL="0" indent="0"/>
            <a:r>
              <a:rPr lang="en-GB" dirty="0"/>
              <a:t>Building on the discussion around the Vision for Volunteering themes, prompt participants to respond to the following questions:</a:t>
            </a:r>
          </a:p>
          <a:p>
            <a:pPr marL="171450" indent="-171450">
              <a:buFont typeface="Symbol"/>
              <a:buChar char="•"/>
            </a:pPr>
            <a:r>
              <a:rPr lang="en-GB"/>
              <a:t>What first steps will you take to start working towards the actions you have identified, i.e. what can you do immediately in your capacity?</a:t>
            </a:r>
          </a:p>
          <a:p>
            <a:pPr marL="171450" indent="-171450">
              <a:buFont typeface="Symbol"/>
              <a:buChar char="•"/>
            </a:pPr>
            <a:r>
              <a:rPr lang="en-GB" dirty="0"/>
              <a:t> Who needs to be involved in conversations – is there anyone missing from this workshop or anyone that can make particular change around this theme?</a:t>
            </a:r>
          </a:p>
          <a:p>
            <a:pPr marL="171450" indent="-171450">
              <a:buFont typeface="Symbol"/>
              <a:buChar char="•"/>
            </a:pPr>
            <a:r>
              <a:rPr lang="en-GB" dirty="0"/>
              <a:t>How can you ensure that volunteers are at the centre of discussions and their voices and views are respected and heard?</a:t>
            </a:r>
          </a:p>
          <a:p>
            <a:pPr marL="0" indent="0"/>
            <a:r>
              <a:rPr lang="en-GB" dirty="0"/>
              <a:t>Encourage participants to take notes of their discussions. Allow some time for each group to feedback one key action that they will take.</a:t>
            </a:r>
          </a:p>
        </p:txBody>
      </p:sp>
      <p:sp>
        <p:nvSpPr>
          <p:cNvPr id="123" name="Google Shape;123;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220222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4"/>
        <p:cNvGrpSpPr/>
        <p:nvPr/>
      </p:nvGrpSpPr>
      <p:grpSpPr>
        <a:xfrm>
          <a:off x="0" y="0"/>
          <a:ext cx="0" cy="0"/>
          <a:chOff x="0" y="0"/>
          <a:chExt cx="0" cy="0"/>
        </a:xfrm>
      </p:grpSpPr>
      <p:sp>
        <p:nvSpPr>
          <p:cNvPr id="15" name="Google Shape;15;p2"/>
          <p:cNvSpPr/>
          <p:nvPr/>
        </p:nvSpPr>
        <p:spPr>
          <a:xfrm rot="-5400000">
            <a:off x="7725890" y="2391886"/>
            <a:ext cx="4494807" cy="4437412"/>
          </a:xfrm>
          <a:prstGeom prst="rtTriangle">
            <a:avLst/>
          </a:prstGeom>
          <a:solidFill>
            <a:schemeClr val="accent6"/>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 name="Google Shape;16;p2"/>
          <p:cNvSpPr/>
          <p:nvPr/>
        </p:nvSpPr>
        <p:spPr>
          <a:xfrm rot="-5400000">
            <a:off x="8558614" y="3224611"/>
            <a:ext cx="3701332" cy="3565439"/>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 name="Google Shape;17;p2"/>
          <p:cNvSpPr txBox="1">
            <a:spLocks noGrp="1"/>
          </p:cNvSpPr>
          <p:nvPr>
            <p:ph type="ctrTitle"/>
          </p:nvPr>
        </p:nvSpPr>
        <p:spPr>
          <a:xfrm>
            <a:off x="1559626" y="1270000"/>
            <a:ext cx="8154390" cy="2387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6000"/>
              <a:buFont typeface="Cabi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559626" y="3657600"/>
            <a:ext cx="8154390"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9" name="Google Shape;19;p2"/>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2"/>
                </a:solidFill>
                <a:latin typeface="Calibri"/>
                <a:ea typeface="Calibri"/>
                <a:cs typeface="Calibri"/>
                <a:sym typeface="Calibri"/>
              </a:defRPr>
            </a:lvl1pPr>
            <a:lvl2pPr marL="0" lvl="1" indent="0" algn="r">
              <a:spcBef>
                <a:spcPts val="0"/>
              </a:spcBef>
              <a:buNone/>
              <a:defRPr sz="1200" b="0" i="0" u="none" strike="noStrike" cap="none">
                <a:solidFill>
                  <a:schemeClr val="dk2"/>
                </a:solidFill>
                <a:latin typeface="Calibri"/>
                <a:ea typeface="Calibri"/>
                <a:cs typeface="Calibri"/>
                <a:sym typeface="Calibri"/>
              </a:defRPr>
            </a:lvl2pPr>
            <a:lvl3pPr marL="0" lvl="2" indent="0" algn="r">
              <a:spcBef>
                <a:spcPts val="0"/>
              </a:spcBef>
              <a:buNone/>
              <a:defRPr sz="1200" b="0" i="0" u="none" strike="noStrike" cap="none">
                <a:solidFill>
                  <a:schemeClr val="dk2"/>
                </a:solidFill>
                <a:latin typeface="Calibri"/>
                <a:ea typeface="Calibri"/>
                <a:cs typeface="Calibri"/>
                <a:sym typeface="Calibri"/>
              </a:defRPr>
            </a:lvl3pPr>
            <a:lvl4pPr marL="0" lvl="3" indent="0" algn="r">
              <a:spcBef>
                <a:spcPts val="0"/>
              </a:spcBef>
              <a:buNone/>
              <a:defRPr sz="1200" b="0" i="0" u="none" strike="noStrike" cap="none">
                <a:solidFill>
                  <a:schemeClr val="dk2"/>
                </a:solidFill>
                <a:latin typeface="Calibri"/>
                <a:ea typeface="Calibri"/>
                <a:cs typeface="Calibri"/>
                <a:sym typeface="Calibri"/>
              </a:defRPr>
            </a:lvl4pPr>
            <a:lvl5pPr marL="0" lvl="4" indent="0" algn="r">
              <a:spcBef>
                <a:spcPts val="0"/>
              </a:spcBef>
              <a:buNone/>
              <a:defRPr sz="1200" b="0" i="0" u="none" strike="noStrike" cap="none">
                <a:solidFill>
                  <a:schemeClr val="dk2"/>
                </a:solidFill>
                <a:latin typeface="Calibri"/>
                <a:ea typeface="Calibri"/>
                <a:cs typeface="Calibri"/>
                <a:sym typeface="Calibri"/>
              </a:defRPr>
            </a:lvl5pPr>
            <a:lvl6pPr marL="0" lvl="5" indent="0" algn="r">
              <a:spcBef>
                <a:spcPts val="0"/>
              </a:spcBef>
              <a:buNone/>
              <a:defRPr sz="1200" b="0" i="0" u="none" strike="noStrike" cap="none">
                <a:solidFill>
                  <a:schemeClr val="dk2"/>
                </a:solidFill>
                <a:latin typeface="Calibri"/>
                <a:ea typeface="Calibri"/>
                <a:cs typeface="Calibri"/>
                <a:sym typeface="Calibri"/>
              </a:defRPr>
            </a:lvl6pPr>
            <a:lvl7pPr marL="0" lvl="6" indent="0" algn="r">
              <a:spcBef>
                <a:spcPts val="0"/>
              </a:spcBef>
              <a:buNone/>
              <a:defRPr sz="1200" b="0" i="0" u="none" strike="noStrike" cap="none">
                <a:solidFill>
                  <a:schemeClr val="dk2"/>
                </a:solidFill>
                <a:latin typeface="Calibri"/>
                <a:ea typeface="Calibri"/>
                <a:cs typeface="Calibri"/>
                <a:sym typeface="Calibri"/>
              </a:defRPr>
            </a:lvl7pPr>
            <a:lvl8pPr marL="0" lvl="7" indent="0" algn="r">
              <a:spcBef>
                <a:spcPts val="0"/>
              </a:spcBef>
              <a:buNone/>
              <a:defRPr sz="1200" b="0" i="0" u="none" strike="noStrike" cap="none">
                <a:solidFill>
                  <a:schemeClr val="dk2"/>
                </a:solidFill>
                <a:latin typeface="Calibri"/>
                <a:ea typeface="Calibri"/>
                <a:cs typeface="Calibri"/>
                <a:sym typeface="Calibri"/>
              </a:defRPr>
            </a:lvl8pPr>
            <a:lvl9pPr marL="0" lvl="8" indent="0" algn="r">
              <a:spcBef>
                <a:spcPts val="0"/>
              </a:spcBef>
              <a:buNone/>
              <a:defRPr sz="12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26"/>
        <p:cNvGrpSpPr/>
        <p:nvPr/>
      </p:nvGrpSpPr>
      <p:grpSpPr>
        <a:xfrm>
          <a:off x="0" y="0"/>
          <a:ext cx="0" cy="0"/>
          <a:chOff x="0" y="0"/>
          <a:chExt cx="0" cy="0"/>
        </a:xfrm>
      </p:grpSpPr>
      <p:sp>
        <p:nvSpPr>
          <p:cNvPr id="27" name="Google Shape;27;p4"/>
          <p:cNvSpPr/>
          <p:nvPr/>
        </p:nvSpPr>
        <p:spPr>
          <a:xfrm rot="-5400000">
            <a:off x="10474036" y="5140033"/>
            <a:ext cx="1717964" cy="1717964"/>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2"/>
              </a:solidFill>
              <a:latin typeface="Calibri"/>
              <a:ea typeface="Calibri"/>
              <a:cs typeface="Calibri"/>
              <a:sym typeface="Calibri"/>
            </a:endParaRPr>
          </a:p>
        </p:txBody>
      </p:sp>
      <p:sp>
        <p:nvSpPr>
          <p:cNvPr id="28" name="Google Shape;28;p4"/>
          <p:cNvSpPr txBox="1">
            <a:spLocks noGrp="1"/>
          </p:cNvSpPr>
          <p:nvPr>
            <p:ph type="title"/>
          </p:nvPr>
        </p:nvSpPr>
        <p:spPr>
          <a:xfrm>
            <a:off x="838201" y="365125"/>
            <a:ext cx="9683337"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2"/>
                </a:solidFill>
                <a:latin typeface="Calibri"/>
                <a:ea typeface="Calibri"/>
                <a:cs typeface="Calibri"/>
                <a:sym typeface="Calibri"/>
              </a:defRPr>
            </a:lvl1pPr>
            <a:lvl2pPr marL="0" lvl="1" indent="0" algn="r">
              <a:spcBef>
                <a:spcPts val="0"/>
              </a:spcBef>
              <a:buNone/>
              <a:defRPr sz="1200" b="0" i="0" u="none" strike="noStrike" cap="none">
                <a:solidFill>
                  <a:schemeClr val="dk2"/>
                </a:solidFill>
                <a:latin typeface="Calibri"/>
                <a:ea typeface="Calibri"/>
                <a:cs typeface="Calibri"/>
                <a:sym typeface="Calibri"/>
              </a:defRPr>
            </a:lvl2pPr>
            <a:lvl3pPr marL="0" lvl="2" indent="0" algn="r">
              <a:spcBef>
                <a:spcPts val="0"/>
              </a:spcBef>
              <a:buNone/>
              <a:defRPr sz="1200" b="0" i="0" u="none" strike="noStrike" cap="none">
                <a:solidFill>
                  <a:schemeClr val="dk2"/>
                </a:solidFill>
                <a:latin typeface="Calibri"/>
                <a:ea typeface="Calibri"/>
                <a:cs typeface="Calibri"/>
                <a:sym typeface="Calibri"/>
              </a:defRPr>
            </a:lvl3pPr>
            <a:lvl4pPr marL="0" lvl="3" indent="0" algn="r">
              <a:spcBef>
                <a:spcPts val="0"/>
              </a:spcBef>
              <a:buNone/>
              <a:defRPr sz="1200" b="0" i="0" u="none" strike="noStrike" cap="none">
                <a:solidFill>
                  <a:schemeClr val="dk2"/>
                </a:solidFill>
                <a:latin typeface="Calibri"/>
                <a:ea typeface="Calibri"/>
                <a:cs typeface="Calibri"/>
                <a:sym typeface="Calibri"/>
              </a:defRPr>
            </a:lvl4pPr>
            <a:lvl5pPr marL="0" lvl="4" indent="0" algn="r">
              <a:spcBef>
                <a:spcPts val="0"/>
              </a:spcBef>
              <a:buNone/>
              <a:defRPr sz="1200" b="0" i="0" u="none" strike="noStrike" cap="none">
                <a:solidFill>
                  <a:schemeClr val="dk2"/>
                </a:solidFill>
                <a:latin typeface="Calibri"/>
                <a:ea typeface="Calibri"/>
                <a:cs typeface="Calibri"/>
                <a:sym typeface="Calibri"/>
              </a:defRPr>
            </a:lvl5pPr>
            <a:lvl6pPr marL="0" lvl="5" indent="0" algn="r">
              <a:spcBef>
                <a:spcPts val="0"/>
              </a:spcBef>
              <a:buNone/>
              <a:defRPr sz="1200" b="0" i="0" u="none" strike="noStrike" cap="none">
                <a:solidFill>
                  <a:schemeClr val="dk2"/>
                </a:solidFill>
                <a:latin typeface="Calibri"/>
                <a:ea typeface="Calibri"/>
                <a:cs typeface="Calibri"/>
                <a:sym typeface="Calibri"/>
              </a:defRPr>
            </a:lvl6pPr>
            <a:lvl7pPr marL="0" lvl="6" indent="0" algn="r">
              <a:spcBef>
                <a:spcPts val="0"/>
              </a:spcBef>
              <a:buNone/>
              <a:defRPr sz="1200" b="0" i="0" u="none" strike="noStrike" cap="none">
                <a:solidFill>
                  <a:schemeClr val="dk2"/>
                </a:solidFill>
                <a:latin typeface="Calibri"/>
                <a:ea typeface="Calibri"/>
                <a:cs typeface="Calibri"/>
                <a:sym typeface="Calibri"/>
              </a:defRPr>
            </a:lvl7pPr>
            <a:lvl8pPr marL="0" lvl="7" indent="0" algn="r">
              <a:spcBef>
                <a:spcPts val="0"/>
              </a:spcBef>
              <a:buNone/>
              <a:defRPr sz="1200" b="0" i="0" u="none" strike="noStrike" cap="none">
                <a:solidFill>
                  <a:schemeClr val="dk2"/>
                </a:solidFill>
                <a:latin typeface="Calibri"/>
                <a:ea typeface="Calibri"/>
                <a:cs typeface="Calibri"/>
                <a:sym typeface="Calibri"/>
              </a:defRPr>
            </a:lvl8pPr>
            <a:lvl9pPr marL="0" lvl="8" indent="0" algn="r">
              <a:spcBef>
                <a:spcPts val="0"/>
              </a:spcBef>
              <a:buNone/>
              <a:defRPr sz="12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reserve="1">
  <p:cSld name="4_Title and Conten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5807756" y="365125"/>
            <a:ext cx="5776356"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Cabi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5807758" y="1825625"/>
            <a:ext cx="5776356" cy="402431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8" name="Google Shape;38;p6"/>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9" name="Google Shape;39;p6"/>
          <p:cNvSpPr/>
          <p:nvPr/>
        </p:nvSpPr>
        <p:spPr>
          <a:xfrm>
            <a:off x="0" y="0"/>
            <a:ext cx="4948052" cy="6858000"/>
          </a:xfrm>
          <a:prstGeom prst="rect">
            <a:avLst/>
          </a:prstGeom>
          <a:solidFill>
            <a:schemeClr val="accent1"/>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 name="Google Shape;40;p6"/>
          <p:cNvSpPr>
            <a:spLocks noGrp="1"/>
          </p:cNvSpPr>
          <p:nvPr>
            <p:ph type="pic" idx="2"/>
          </p:nvPr>
        </p:nvSpPr>
        <p:spPr>
          <a:xfrm>
            <a:off x="363606" y="291892"/>
            <a:ext cx="4176156" cy="6186486"/>
          </a:xfrm>
          <a:prstGeom prst="rect">
            <a:avLst/>
          </a:prstGeom>
          <a:noFill/>
          <a:ln>
            <a:noFill/>
          </a:ln>
        </p:spPr>
      </p:sp>
    </p:spTree>
    <p:extLst>
      <p:ext uri="{BB962C8B-B14F-4D97-AF65-F5344CB8AC3E}">
        <p14:creationId xmlns:p14="http://schemas.microsoft.com/office/powerpoint/2010/main" val="1555420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41"/>
        <p:cNvGrpSpPr/>
        <p:nvPr/>
      </p:nvGrpSpPr>
      <p:grpSpPr>
        <a:xfrm>
          <a:off x="0" y="0"/>
          <a:ext cx="0" cy="0"/>
          <a:chOff x="0" y="0"/>
          <a:chExt cx="0" cy="0"/>
        </a:xfrm>
      </p:grpSpPr>
      <p:sp>
        <p:nvSpPr>
          <p:cNvPr id="42" name="Google Shape;42;p7"/>
          <p:cNvSpPr/>
          <p:nvPr/>
        </p:nvSpPr>
        <p:spPr>
          <a:xfrm>
            <a:off x="0" y="3417125"/>
            <a:ext cx="6329548" cy="3440875"/>
          </a:xfrm>
          <a:prstGeom prst="rect">
            <a:avLst/>
          </a:prstGeom>
          <a:solidFill>
            <a:schemeClr val="accent1"/>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3" name="Google Shape;43;p7"/>
          <p:cNvSpPr/>
          <p:nvPr/>
        </p:nvSpPr>
        <p:spPr>
          <a:xfrm>
            <a:off x="-2473" y="-23750"/>
            <a:ext cx="6329548" cy="3440875"/>
          </a:xfrm>
          <a:prstGeom prst="rect">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4" name="Google Shape;44;p7"/>
          <p:cNvSpPr txBox="1">
            <a:spLocks noGrp="1"/>
          </p:cNvSpPr>
          <p:nvPr>
            <p:ph type="title"/>
          </p:nvPr>
        </p:nvSpPr>
        <p:spPr>
          <a:xfrm>
            <a:off x="838200" y="365126"/>
            <a:ext cx="4897582" cy="2568079"/>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2"/>
              </a:buClr>
              <a:buSzPts val="4000"/>
              <a:buFont typeface="Cabin"/>
              <a:buNone/>
              <a:defRPr sz="4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7"/>
          <p:cNvSpPr txBox="1">
            <a:spLocks noGrp="1"/>
          </p:cNvSpPr>
          <p:nvPr>
            <p:ph type="body" idx="1"/>
          </p:nvPr>
        </p:nvSpPr>
        <p:spPr>
          <a:xfrm>
            <a:off x="6887688" y="306388"/>
            <a:ext cx="4980462" cy="588009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46" name="Google Shape;46;p7"/>
          <p:cNvSpPr txBox="1">
            <a:spLocks noGrp="1"/>
          </p:cNvSpPr>
          <p:nvPr>
            <p:ph type="sldNum" idx="12"/>
          </p:nvPr>
        </p:nvSpPr>
        <p:spPr>
          <a:xfrm>
            <a:off x="11353800" y="6206670"/>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7" name="Google Shape;47;p7"/>
          <p:cNvSpPr>
            <a:spLocks noGrp="1"/>
          </p:cNvSpPr>
          <p:nvPr>
            <p:ph type="pic" idx="2"/>
          </p:nvPr>
        </p:nvSpPr>
        <p:spPr>
          <a:xfrm>
            <a:off x="-1" y="3417125"/>
            <a:ext cx="6327076" cy="3440875"/>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6"/>
        <p:cNvGrpSpPr/>
        <p:nvPr/>
      </p:nvGrpSpPr>
      <p:grpSpPr>
        <a:xfrm>
          <a:off x="0" y="0"/>
          <a:ext cx="0" cy="0"/>
          <a:chOff x="0" y="0"/>
          <a:chExt cx="0" cy="0"/>
        </a:xfrm>
      </p:grpSpPr>
      <p:sp>
        <p:nvSpPr>
          <p:cNvPr id="77" name="Google Shape;77;p12"/>
          <p:cNvSpPr/>
          <p:nvPr/>
        </p:nvSpPr>
        <p:spPr>
          <a:xfrm rot="-5400000">
            <a:off x="10474036" y="5140033"/>
            <a:ext cx="1717964" cy="1717964"/>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8" name="Google Shape;78;p12"/>
          <p:cNvSpPr txBox="1">
            <a:spLocks noGrp="1"/>
          </p:cNvSpPr>
          <p:nvPr>
            <p:ph type="title"/>
          </p:nvPr>
        </p:nvSpPr>
        <p:spPr>
          <a:xfrm>
            <a:off x="839788" y="365126"/>
            <a:ext cx="10512424" cy="116679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Cabi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2"/>
          <p:cNvSpPr txBox="1">
            <a:spLocks noGrp="1"/>
          </p:cNvSpPr>
          <p:nvPr>
            <p:ph type="body" idx="1"/>
          </p:nvPr>
        </p:nvSpPr>
        <p:spPr>
          <a:xfrm>
            <a:off x="839789" y="1754390"/>
            <a:ext cx="4836020" cy="764907"/>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2400"/>
              <a:buNone/>
              <a:defRPr sz="2400" b="1">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80" name="Google Shape;80;p12"/>
          <p:cNvSpPr txBox="1">
            <a:spLocks noGrp="1"/>
          </p:cNvSpPr>
          <p:nvPr>
            <p:ph type="body" idx="2"/>
          </p:nvPr>
        </p:nvSpPr>
        <p:spPr>
          <a:xfrm>
            <a:off x="839789" y="2578302"/>
            <a:ext cx="4819650" cy="3420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1" name="Google Shape;81;p12"/>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2"/>
                </a:solidFill>
                <a:latin typeface="Calibri"/>
                <a:ea typeface="Calibri"/>
                <a:cs typeface="Calibri"/>
                <a:sym typeface="Calibri"/>
              </a:defRPr>
            </a:lvl1pPr>
            <a:lvl2pPr marL="0" lvl="1" indent="0" algn="r">
              <a:spcBef>
                <a:spcPts val="0"/>
              </a:spcBef>
              <a:buNone/>
              <a:defRPr sz="1200" b="0" i="0" u="none" strike="noStrike" cap="none">
                <a:solidFill>
                  <a:schemeClr val="dk2"/>
                </a:solidFill>
                <a:latin typeface="Calibri"/>
                <a:ea typeface="Calibri"/>
                <a:cs typeface="Calibri"/>
                <a:sym typeface="Calibri"/>
              </a:defRPr>
            </a:lvl2pPr>
            <a:lvl3pPr marL="0" lvl="2" indent="0" algn="r">
              <a:spcBef>
                <a:spcPts val="0"/>
              </a:spcBef>
              <a:buNone/>
              <a:defRPr sz="1200" b="0" i="0" u="none" strike="noStrike" cap="none">
                <a:solidFill>
                  <a:schemeClr val="dk2"/>
                </a:solidFill>
                <a:latin typeface="Calibri"/>
                <a:ea typeface="Calibri"/>
                <a:cs typeface="Calibri"/>
                <a:sym typeface="Calibri"/>
              </a:defRPr>
            </a:lvl3pPr>
            <a:lvl4pPr marL="0" lvl="3" indent="0" algn="r">
              <a:spcBef>
                <a:spcPts val="0"/>
              </a:spcBef>
              <a:buNone/>
              <a:defRPr sz="1200" b="0" i="0" u="none" strike="noStrike" cap="none">
                <a:solidFill>
                  <a:schemeClr val="dk2"/>
                </a:solidFill>
                <a:latin typeface="Calibri"/>
                <a:ea typeface="Calibri"/>
                <a:cs typeface="Calibri"/>
                <a:sym typeface="Calibri"/>
              </a:defRPr>
            </a:lvl4pPr>
            <a:lvl5pPr marL="0" lvl="4" indent="0" algn="r">
              <a:spcBef>
                <a:spcPts val="0"/>
              </a:spcBef>
              <a:buNone/>
              <a:defRPr sz="1200" b="0" i="0" u="none" strike="noStrike" cap="none">
                <a:solidFill>
                  <a:schemeClr val="dk2"/>
                </a:solidFill>
                <a:latin typeface="Calibri"/>
                <a:ea typeface="Calibri"/>
                <a:cs typeface="Calibri"/>
                <a:sym typeface="Calibri"/>
              </a:defRPr>
            </a:lvl5pPr>
            <a:lvl6pPr marL="0" lvl="5" indent="0" algn="r">
              <a:spcBef>
                <a:spcPts val="0"/>
              </a:spcBef>
              <a:buNone/>
              <a:defRPr sz="1200" b="0" i="0" u="none" strike="noStrike" cap="none">
                <a:solidFill>
                  <a:schemeClr val="dk2"/>
                </a:solidFill>
                <a:latin typeface="Calibri"/>
                <a:ea typeface="Calibri"/>
                <a:cs typeface="Calibri"/>
                <a:sym typeface="Calibri"/>
              </a:defRPr>
            </a:lvl6pPr>
            <a:lvl7pPr marL="0" lvl="6" indent="0" algn="r">
              <a:spcBef>
                <a:spcPts val="0"/>
              </a:spcBef>
              <a:buNone/>
              <a:defRPr sz="1200" b="0" i="0" u="none" strike="noStrike" cap="none">
                <a:solidFill>
                  <a:schemeClr val="dk2"/>
                </a:solidFill>
                <a:latin typeface="Calibri"/>
                <a:ea typeface="Calibri"/>
                <a:cs typeface="Calibri"/>
                <a:sym typeface="Calibri"/>
              </a:defRPr>
            </a:lvl7pPr>
            <a:lvl8pPr marL="0" lvl="7" indent="0" algn="r">
              <a:spcBef>
                <a:spcPts val="0"/>
              </a:spcBef>
              <a:buNone/>
              <a:defRPr sz="1200" b="0" i="0" u="none" strike="noStrike" cap="none">
                <a:solidFill>
                  <a:schemeClr val="dk2"/>
                </a:solidFill>
                <a:latin typeface="Calibri"/>
                <a:ea typeface="Calibri"/>
                <a:cs typeface="Calibri"/>
                <a:sym typeface="Calibri"/>
              </a:defRPr>
            </a:lvl8pPr>
            <a:lvl9pPr marL="0" lvl="8" indent="0" algn="r">
              <a:spcBef>
                <a:spcPts val="0"/>
              </a:spcBef>
              <a:buNone/>
              <a:defRPr sz="12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82" name="Google Shape;82;p12"/>
          <p:cNvSpPr txBox="1">
            <a:spLocks noGrp="1"/>
          </p:cNvSpPr>
          <p:nvPr>
            <p:ph type="body" idx="3"/>
          </p:nvPr>
        </p:nvSpPr>
        <p:spPr>
          <a:xfrm>
            <a:off x="6516194" y="1754390"/>
            <a:ext cx="4836018" cy="764907"/>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000"/>
              </a:spcBef>
              <a:spcAft>
                <a:spcPts val="0"/>
              </a:spcAft>
              <a:buClr>
                <a:schemeClr val="lt1"/>
              </a:buClr>
              <a:buSzPts val="2400"/>
              <a:buNone/>
              <a:defRPr sz="2400" b="1">
                <a:solidFill>
                  <a:schemeClr val="lt1"/>
                </a:solidFill>
              </a:defRPr>
            </a:lvl1pPr>
            <a:lvl2pPr marL="914400" lvl="1" indent="-228600" algn="l">
              <a:lnSpc>
                <a:spcPct val="90000"/>
              </a:lnSpc>
              <a:spcBef>
                <a:spcPts val="500"/>
              </a:spcBef>
              <a:spcAft>
                <a:spcPts val="0"/>
              </a:spcAft>
              <a:buClr>
                <a:schemeClr val="lt1"/>
              </a:buClr>
              <a:buSzPts val="2000"/>
              <a:buNone/>
              <a:defRPr sz="2000" b="1"/>
            </a:lvl2pPr>
            <a:lvl3pPr marL="1371600" lvl="2" indent="-228600" algn="l">
              <a:lnSpc>
                <a:spcPct val="90000"/>
              </a:lnSpc>
              <a:spcBef>
                <a:spcPts val="500"/>
              </a:spcBef>
              <a:spcAft>
                <a:spcPts val="0"/>
              </a:spcAft>
              <a:buClr>
                <a:schemeClr val="lt1"/>
              </a:buClr>
              <a:buSzPts val="1800"/>
              <a:buNone/>
              <a:defRPr sz="1800" b="1"/>
            </a:lvl3pPr>
            <a:lvl4pPr marL="1828800" lvl="3" indent="-228600" algn="l">
              <a:lnSpc>
                <a:spcPct val="90000"/>
              </a:lnSpc>
              <a:spcBef>
                <a:spcPts val="500"/>
              </a:spcBef>
              <a:spcAft>
                <a:spcPts val="0"/>
              </a:spcAft>
              <a:buClr>
                <a:schemeClr val="lt1"/>
              </a:buClr>
              <a:buSzPts val="1600"/>
              <a:buNone/>
              <a:defRPr sz="1600" b="1"/>
            </a:lvl4pPr>
            <a:lvl5pPr marL="2286000" lvl="4" indent="-228600" algn="l">
              <a:lnSpc>
                <a:spcPct val="90000"/>
              </a:lnSpc>
              <a:spcBef>
                <a:spcPts val="500"/>
              </a:spcBef>
              <a:spcAft>
                <a:spcPts val="0"/>
              </a:spcAft>
              <a:buClr>
                <a:schemeClr val="lt1"/>
              </a:buClr>
              <a:buSzPts val="1600"/>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83" name="Google Shape;83;p12"/>
          <p:cNvSpPr txBox="1">
            <a:spLocks noGrp="1"/>
          </p:cNvSpPr>
          <p:nvPr>
            <p:ph type="body" idx="4"/>
          </p:nvPr>
        </p:nvSpPr>
        <p:spPr>
          <a:xfrm>
            <a:off x="6516194" y="2578302"/>
            <a:ext cx="4819650" cy="342071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84"/>
        <p:cNvGrpSpPr/>
        <p:nvPr/>
      </p:nvGrpSpPr>
      <p:grpSpPr>
        <a:xfrm>
          <a:off x="0" y="0"/>
          <a:ext cx="0" cy="0"/>
          <a:chOff x="0" y="0"/>
          <a:chExt cx="0" cy="0"/>
        </a:xfrm>
      </p:grpSpPr>
      <p:sp>
        <p:nvSpPr>
          <p:cNvPr id="85" name="Google Shape;85;p13"/>
          <p:cNvSpPr/>
          <p:nvPr/>
        </p:nvSpPr>
        <p:spPr>
          <a:xfrm rot="-5400000">
            <a:off x="8478876" y="3144871"/>
            <a:ext cx="3736983" cy="3689265"/>
          </a:xfrm>
          <a:prstGeom prst="rtTriangle">
            <a:avLst/>
          </a:prstGeom>
          <a:solidFill>
            <a:schemeClr val="accent6"/>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3"/>
          <p:cNvSpPr/>
          <p:nvPr/>
        </p:nvSpPr>
        <p:spPr>
          <a:xfrm rot="-5400000">
            <a:off x="9171205" y="3837201"/>
            <a:ext cx="3077286" cy="2964305"/>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7" name="Google Shape;87;p13"/>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2"/>
                </a:solidFill>
                <a:latin typeface="Calibri"/>
                <a:ea typeface="Calibri"/>
                <a:cs typeface="Calibri"/>
                <a:sym typeface="Calibri"/>
              </a:defRPr>
            </a:lvl1pPr>
            <a:lvl2pPr marL="0" lvl="1" indent="0" algn="r">
              <a:spcBef>
                <a:spcPts val="0"/>
              </a:spcBef>
              <a:buNone/>
              <a:defRPr sz="1200" b="0" i="0" u="none" strike="noStrike" cap="none">
                <a:solidFill>
                  <a:schemeClr val="dk2"/>
                </a:solidFill>
                <a:latin typeface="Calibri"/>
                <a:ea typeface="Calibri"/>
                <a:cs typeface="Calibri"/>
                <a:sym typeface="Calibri"/>
              </a:defRPr>
            </a:lvl2pPr>
            <a:lvl3pPr marL="0" lvl="2" indent="0" algn="r">
              <a:spcBef>
                <a:spcPts val="0"/>
              </a:spcBef>
              <a:buNone/>
              <a:defRPr sz="1200" b="0" i="0" u="none" strike="noStrike" cap="none">
                <a:solidFill>
                  <a:schemeClr val="dk2"/>
                </a:solidFill>
                <a:latin typeface="Calibri"/>
                <a:ea typeface="Calibri"/>
                <a:cs typeface="Calibri"/>
                <a:sym typeface="Calibri"/>
              </a:defRPr>
            </a:lvl3pPr>
            <a:lvl4pPr marL="0" lvl="3" indent="0" algn="r">
              <a:spcBef>
                <a:spcPts val="0"/>
              </a:spcBef>
              <a:buNone/>
              <a:defRPr sz="1200" b="0" i="0" u="none" strike="noStrike" cap="none">
                <a:solidFill>
                  <a:schemeClr val="dk2"/>
                </a:solidFill>
                <a:latin typeface="Calibri"/>
                <a:ea typeface="Calibri"/>
                <a:cs typeface="Calibri"/>
                <a:sym typeface="Calibri"/>
              </a:defRPr>
            </a:lvl4pPr>
            <a:lvl5pPr marL="0" lvl="4" indent="0" algn="r">
              <a:spcBef>
                <a:spcPts val="0"/>
              </a:spcBef>
              <a:buNone/>
              <a:defRPr sz="1200" b="0" i="0" u="none" strike="noStrike" cap="none">
                <a:solidFill>
                  <a:schemeClr val="dk2"/>
                </a:solidFill>
                <a:latin typeface="Calibri"/>
                <a:ea typeface="Calibri"/>
                <a:cs typeface="Calibri"/>
                <a:sym typeface="Calibri"/>
              </a:defRPr>
            </a:lvl5pPr>
            <a:lvl6pPr marL="0" lvl="5" indent="0" algn="r">
              <a:spcBef>
                <a:spcPts val="0"/>
              </a:spcBef>
              <a:buNone/>
              <a:defRPr sz="1200" b="0" i="0" u="none" strike="noStrike" cap="none">
                <a:solidFill>
                  <a:schemeClr val="dk2"/>
                </a:solidFill>
                <a:latin typeface="Calibri"/>
                <a:ea typeface="Calibri"/>
                <a:cs typeface="Calibri"/>
                <a:sym typeface="Calibri"/>
              </a:defRPr>
            </a:lvl6pPr>
            <a:lvl7pPr marL="0" lvl="6" indent="0" algn="r">
              <a:spcBef>
                <a:spcPts val="0"/>
              </a:spcBef>
              <a:buNone/>
              <a:defRPr sz="1200" b="0" i="0" u="none" strike="noStrike" cap="none">
                <a:solidFill>
                  <a:schemeClr val="dk2"/>
                </a:solidFill>
                <a:latin typeface="Calibri"/>
                <a:ea typeface="Calibri"/>
                <a:cs typeface="Calibri"/>
                <a:sym typeface="Calibri"/>
              </a:defRPr>
            </a:lvl7pPr>
            <a:lvl8pPr marL="0" lvl="7" indent="0" algn="r">
              <a:spcBef>
                <a:spcPts val="0"/>
              </a:spcBef>
              <a:buNone/>
              <a:defRPr sz="1200" b="0" i="0" u="none" strike="noStrike" cap="none">
                <a:solidFill>
                  <a:schemeClr val="dk2"/>
                </a:solidFill>
                <a:latin typeface="Calibri"/>
                <a:ea typeface="Calibri"/>
                <a:cs typeface="Calibri"/>
                <a:sym typeface="Calibri"/>
              </a:defRPr>
            </a:lvl8pPr>
            <a:lvl9pPr marL="0" lvl="8" indent="0" algn="r">
              <a:spcBef>
                <a:spcPts val="0"/>
              </a:spcBef>
              <a:buNone/>
              <a:defRPr sz="12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88" name="Google Shape;88;p13"/>
          <p:cNvSpPr txBox="1">
            <a:spLocks noGrp="1"/>
          </p:cNvSpPr>
          <p:nvPr>
            <p:ph type="body" idx="1"/>
          </p:nvPr>
        </p:nvSpPr>
        <p:spPr>
          <a:xfrm>
            <a:off x="839788" y="1828800"/>
            <a:ext cx="8387907" cy="404948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13"/>
          <p:cNvSpPr txBox="1">
            <a:spLocks noGrp="1"/>
          </p:cNvSpPr>
          <p:nvPr>
            <p:ph type="title"/>
          </p:nvPr>
        </p:nvSpPr>
        <p:spPr>
          <a:xfrm>
            <a:off x="838200" y="365125"/>
            <a:ext cx="8305528"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Cabi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99"/>
        <p:cNvGrpSpPr/>
        <p:nvPr/>
      </p:nvGrpSpPr>
      <p:grpSpPr>
        <a:xfrm>
          <a:off x="0" y="0"/>
          <a:ext cx="0" cy="0"/>
          <a:chOff x="0" y="0"/>
          <a:chExt cx="0" cy="0"/>
        </a:xfrm>
      </p:grpSpPr>
      <p:sp>
        <p:nvSpPr>
          <p:cNvPr id="100" name="Google Shape;100;p16"/>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01" name="Google Shape;101;p16"/>
          <p:cNvSpPr/>
          <p:nvPr/>
        </p:nvSpPr>
        <p:spPr>
          <a:xfrm rot="-5400000">
            <a:off x="8478876" y="3144871"/>
            <a:ext cx="3736983" cy="3689265"/>
          </a:xfrm>
          <a:prstGeom prst="rtTriangle">
            <a:avLst/>
          </a:prstGeom>
          <a:solidFill>
            <a:schemeClr val="accent6"/>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2" name="Google Shape;102;p16"/>
          <p:cNvSpPr/>
          <p:nvPr/>
        </p:nvSpPr>
        <p:spPr>
          <a:xfrm rot="-5400000">
            <a:off x="9171205" y="3837201"/>
            <a:ext cx="3077286" cy="2964305"/>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09"/>
        <p:cNvGrpSpPr/>
        <p:nvPr/>
      </p:nvGrpSpPr>
      <p:grpSpPr>
        <a:xfrm>
          <a:off x="0" y="0"/>
          <a:ext cx="0" cy="0"/>
          <a:chOff x="0" y="0"/>
          <a:chExt cx="0" cy="0"/>
        </a:xfrm>
      </p:grpSpPr>
      <p:sp>
        <p:nvSpPr>
          <p:cNvPr id="110" name="Google Shape;110;p18"/>
          <p:cNvSpPr/>
          <p:nvPr/>
        </p:nvSpPr>
        <p:spPr>
          <a:xfrm rot="-5400000">
            <a:off x="6402966" y="1068963"/>
            <a:ext cx="5717965" cy="5860102"/>
          </a:xfrm>
          <a:prstGeom prst="rtTriangle">
            <a:avLst/>
          </a:prstGeom>
          <a:solidFill>
            <a:schemeClr val="accent6"/>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1" name="Google Shape;111;p18"/>
          <p:cNvSpPr/>
          <p:nvPr/>
        </p:nvSpPr>
        <p:spPr>
          <a:xfrm rot="-5400000">
            <a:off x="7483436" y="2149433"/>
            <a:ext cx="4708564" cy="4708564"/>
          </a:xfrm>
          <a:prstGeom prst="rtTriangle">
            <a:avLst/>
          </a:prstGeom>
          <a:solidFill>
            <a:schemeClr val="lt2"/>
          </a:solidFill>
          <a:ln w="12700" cap="flat" cmpd="sng">
            <a:solidFill>
              <a:srgbClr val="BABAB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18"/>
          <p:cNvSpPr txBox="1">
            <a:spLocks noGrp="1"/>
          </p:cNvSpPr>
          <p:nvPr>
            <p:ph type="ctrTitle"/>
          </p:nvPr>
        </p:nvSpPr>
        <p:spPr>
          <a:xfrm>
            <a:off x="1086221" y="1041400"/>
            <a:ext cx="5172075" cy="23876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6000"/>
              <a:buFont typeface="Cabi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18"/>
          <p:cNvSpPr txBox="1">
            <a:spLocks noGrp="1"/>
          </p:cNvSpPr>
          <p:nvPr>
            <p:ph type="subTitle" idx="1"/>
          </p:nvPr>
        </p:nvSpPr>
        <p:spPr>
          <a:xfrm>
            <a:off x="1086221" y="3853584"/>
            <a:ext cx="5172075"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14" name="Google Shape;114;p18"/>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dk2"/>
                </a:solidFill>
                <a:latin typeface="Calibri"/>
                <a:ea typeface="Calibri"/>
                <a:cs typeface="Calibri"/>
                <a:sym typeface="Calibri"/>
              </a:defRPr>
            </a:lvl1pPr>
            <a:lvl2pPr marL="0" lvl="1" indent="0" algn="r">
              <a:spcBef>
                <a:spcPts val="0"/>
              </a:spcBef>
              <a:buNone/>
              <a:defRPr sz="1200" b="0" i="0" u="none" strike="noStrike" cap="none">
                <a:solidFill>
                  <a:schemeClr val="dk2"/>
                </a:solidFill>
                <a:latin typeface="Calibri"/>
                <a:ea typeface="Calibri"/>
                <a:cs typeface="Calibri"/>
                <a:sym typeface="Calibri"/>
              </a:defRPr>
            </a:lvl2pPr>
            <a:lvl3pPr marL="0" lvl="2" indent="0" algn="r">
              <a:spcBef>
                <a:spcPts val="0"/>
              </a:spcBef>
              <a:buNone/>
              <a:defRPr sz="1200" b="0" i="0" u="none" strike="noStrike" cap="none">
                <a:solidFill>
                  <a:schemeClr val="dk2"/>
                </a:solidFill>
                <a:latin typeface="Calibri"/>
                <a:ea typeface="Calibri"/>
                <a:cs typeface="Calibri"/>
                <a:sym typeface="Calibri"/>
              </a:defRPr>
            </a:lvl3pPr>
            <a:lvl4pPr marL="0" lvl="3" indent="0" algn="r">
              <a:spcBef>
                <a:spcPts val="0"/>
              </a:spcBef>
              <a:buNone/>
              <a:defRPr sz="1200" b="0" i="0" u="none" strike="noStrike" cap="none">
                <a:solidFill>
                  <a:schemeClr val="dk2"/>
                </a:solidFill>
                <a:latin typeface="Calibri"/>
                <a:ea typeface="Calibri"/>
                <a:cs typeface="Calibri"/>
                <a:sym typeface="Calibri"/>
              </a:defRPr>
            </a:lvl4pPr>
            <a:lvl5pPr marL="0" lvl="4" indent="0" algn="r">
              <a:spcBef>
                <a:spcPts val="0"/>
              </a:spcBef>
              <a:buNone/>
              <a:defRPr sz="1200" b="0" i="0" u="none" strike="noStrike" cap="none">
                <a:solidFill>
                  <a:schemeClr val="dk2"/>
                </a:solidFill>
                <a:latin typeface="Calibri"/>
                <a:ea typeface="Calibri"/>
                <a:cs typeface="Calibri"/>
                <a:sym typeface="Calibri"/>
              </a:defRPr>
            </a:lvl5pPr>
            <a:lvl6pPr marL="0" lvl="5" indent="0" algn="r">
              <a:spcBef>
                <a:spcPts val="0"/>
              </a:spcBef>
              <a:buNone/>
              <a:defRPr sz="1200" b="0" i="0" u="none" strike="noStrike" cap="none">
                <a:solidFill>
                  <a:schemeClr val="dk2"/>
                </a:solidFill>
                <a:latin typeface="Calibri"/>
                <a:ea typeface="Calibri"/>
                <a:cs typeface="Calibri"/>
                <a:sym typeface="Calibri"/>
              </a:defRPr>
            </a:lvl6pPr>
            <a:lvl7pPr marL="0" lvl="6" indent="0" algn="r">
              <a:spcBef>
                <a:spcPts val="0"/>
              </a:spcBef>
              <a:buNone/>
              <a:defRPr sz="1200" b="0" i="0" u="none" strike="noStrike" cap="none">
                <a:solidFill>
                  <a:schemeClr val="dk2"/>
                </a:solidFill>
                <a:latin typeface="Calibri"/>
                <a:ea typeface="Calibri"/>
                <a:cs typeface="Calibri"/>
                <a:sym typeface="Calibri"/>
              </a:defRPr>
            </a:lvl7pPr>
            <a:lvl8pPr marL="0" lvl="7" indent="0" algn="r">
              <a:spcBef>
                <a:spcPts val="0"/>
              </a:spcBef>
              <a:buNone/>
              <a:defRPr sz="1200" b="0" i="0" u="none" strike="noStrike" cap="none">
                <a:solidFill>
                  <a:schemeClr val="dk2"/>
                </a:solidFill>
                <a:latin typeface="Calibri"/>
                <a:ea typeface="Calibri"/>
                <a:cs typeface="Calibri"/>
                <a:sym typeface="Calibri"/>
              </a:defRPr>
            </a:lvl8pPr>
            <a:lvl9pPr marL="0" lvl="8" indent="0" algn="r">
              <a:spcBef>
                <a:spcPts val="0"/>
              </a:spcBef>
              <a:buNone/>
              <a:defRPr sz="120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5"/>
        <p:cNvGrpSpPr/>
        <p:nvPr/>
      </p:nvGrpSpPr>
      <p:grpSpPr>
        <a:xfrm>
          <a:off x="0" y="0"/>
          <a:ext cx="0" cy="0"/>
          <a:chOff x="0" y="0"/>
          <a:chExt cx="0" cy="0"/>
        </a:xfrm>
      </p:grpSpPr>
      <p:sp>
        <p:nvSpPr>
          <p:cNvPr id="116" name="Google Shape;116;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19"/>
          <p:cNvSpPr txBox="1">
            <a:spLocks noGrp="1"/>
          </p:cNvSpPr>
          <p:nvPr>
            <p:ph type="body" idx="1"/>
          </p:nvPr>
        </p:nvSpPr>
        <p:spPr>
          <a:xfrm rot="5400000">
            <a:off x="4083844" y="-1420018"/>
            <a:ext cx="4024313"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lt1"/>
              </a:buClr>
              <a:buSzPts val="1800"/>
              <a:buChar char="•"/>
              <a:defRPr/>
            </a:lvl1pPr>
            <a:lvl2pPr marL="914400" lvl="1" indent="-342900" algn="l">
              <a:lnSpc>
                <a:spcPct val="90000"/>
              </a:lnSpc>
              <a:spcBef>
                <a:spcPts val="500"/>
              </a:spcBef>
              <a:spcAft>
                <a:spcPts val="0"/>
              </a:spcAft>
              <a:buClr>
                <a:schemeClr val="lt1"/>
              </a:buClr>
              <a:buSzPts val="1800"/>
              <a:buChar char="•"/>
              <a:defRPr/>
            </a:lvl2pPr>
            <a:lvl3pPr marL="1371600" lvl="2" indent="-342900" algn="l">
              <a:lnSpc>
                <a:spcPct val="90000"/>
              </a:lnSpc>
              <a:spcBef>
                <a:spcPts val="500"/>
              </a:spcBef>
              <a:spcAft>
                <a:spcPts val="0"/>
              </a:spcAft>
              <a:buClr>
                <a:schemeClr val="lt1"/>
              </a:buClr>
              <a:buSzPts val="1800"/>
              <a:buChar char="•"/>
              <a:defRPr/>
            </a:lvl3pPr>
            <a:lvl4pPr marL="1828800" lvl="3" indent="-342900" algn="l">
              <a:lnSpc>
                <a:spcPct val="90000"/>
              </a:lnSpc>
              <a:spcBef>
                <a:spcPts val="500"/>
              </a:spcBef>
              <a:spcAft>
                <a:spcPts val="0"/>
              </a:spcAft>
              <a:buClr>
                <a:schemeClr val="lt1"/>
              </a:buClr>
              <a:buSzPts val="1800"/>
              <a:buChar char="•"/>
              <a:defRPr/>
            </a:lvl4pPr>
            <a:lvl5pPr marL="2286000" lvl="4" indent="-342900" algn="l">
              <a:lnSpc>
                <a:spcPct val="90000"/>
              </a:lnSpc>
              <a:spcBef>
                <a:spcPts val="50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18" name="Google Shape;118;p19"/>
          <p:cNvSpPr txBox="1">
            <a:spLocks noGrp="1"/>
          </p:cNvSpPr>
          <p:nvPr>
            <p:ph type="dt" idx="10"/>
          </p:nvPr>
        </p:nvSpPr>
        <p:spPr>
          <a:xfrm>
            <a:off x="838200" y="6173787"/>
            <a:ext cx="2743200" cy="36512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lt1"/>
                </a:solidFill>
                <a:latin typeface="Calibri"/>
                <a:ea typeface="Calibri"/>
                <a:cs typeface="Calibri"/>
                <a:sym typeface="Calibri"/>
              </a:defRPr>
            </a:lvl9pPr>
          </a:lstStyle>
          <a:p>
            <a:endParaRPr/>
          </a:p>
        </p:txBody>
      </p:sp>
      <p:sp>
        <p:nvSpPr>
          <p:cNvPr id="119" name="Google Shape;119;p19"/>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bin"/>
              <a:buNone/>
              <a:defRPr sz="4400" b="1" i="0" u="none" strike="noStrike" cap="none">
                <a:solidFill>
                  <a:schemeClr val="lt1"/>
                </a:solidFill>
                <a:latin typeface="Cabin"/>
                <a:ea typeface="Cabin"/>
                <a:cs typeface="Cabin"/>
                <a:sym typeface="Cab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024313"/>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Lato"/>
                <a:ea typeface="Lato"/>
                <a:cs typeface="Lato"/>
                <a:sym typeface="Lato"/>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Lato"/>
                <a:ea typeface="Lato"/>
                <a:cs typeface="Lato"/>
                <a:sym typeface="Lato"/>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Lato"/>
                <a:ea typeface="Lato"/>
                <a:cs typeface="Lato"/>
                <a:sym typeface="Lato"/>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Lato"/>
                <a:ea typeface="Lato"/>
                <a:cs typeface="Lato"/>
                <a:sym typeface="Lato"/>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Lato"/>
                <a:ea typeface="Lato"/>
                <a:cs typeface="Lato"/>
                <a:sym typeface="Lato"/>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1353800" y="6186487"/>
            <a:ext cx="5143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2"/>
                </a:solidFill>
                <a:latin typeface="Calibri"/>
                <a:ea typeface="Calibri"/>
                <a:cs typeface="Calibri"/>
                <a:sym typeface="Calibri"/>
              </a:defRPr>
            </a:lvl1pPr>
            <a:lvl2pPr marL="0" marR="0" lvl="1" indent="0" algn="r" rtl="0">
              <a:spcBef>
                <a:spcPts val="0"/>
              </a:spcBef>
              <a:buNone/>
              <a:defRPr sz="1200" b="0" i="0" u="none" strike="noStrike" cap="none">
                <a:solidFill>
                  <a:schemeClr val="lt2"/>
                </a:solidFill>
                <a:latin typeface="Calibri"/>
                <a:ea typeface="Calibri"/>
                <a:cs typeface="Calibri"/>
                <a:sym typeface="Calibri"/>
              </a:defRPr>
            </a:lvl2pPr>
            <a:lvl3pPr marL="0" marR="0" lvl="2" indent="0" algn="r" rtl="0">
              <a:spcBef>
                <a:spcPts val="0"/>
              </a:spcBef>
              <a:buNone/>
              <a:defRPr sz="1200" b="0" i="0" u="none" strike="noStrike" cap="none">
                <a:solidFill>
                  <a:schemeClr val="lt2"/>
                </a:solidFill>
                <a:latin typeface="Calibri"/>
                <a:ea typeface="Calibri"/>
                <a:cs typeface="Calibri"/>
                <a:sym typeface="Calibri"/>
              </a:defRPr>
            </a:lvl3pPr>
            <a:lvl4pPr marL="0" marR="0" lvl="3" indent="0" algn="r" rtl="0">
              <a:spcBef>
                <a:spcPts val="0"/>
              </a:spcBef>
              <a:buNone/>
              <a:defRPr sz="1200" b="0" i="0" u="none" strike="noStrike" cap="none">
                <a:solidFill>
                  <a:schemeClr val="lt2"/>
                </a:solidFill>
                <a:latin typeface="Calibri"/>
                <a:ea typeface="Calibri"/>
                <a:cs typeface="Calibri"/>
                <a:sym typeface="Calibri"/>
              </a:defRPr>
            </a:lvl4pPr>
            <a:lvl5pPr marL="0" marR="0" lvl="4" indent="0" algn="r" rtl="0">
              <a:spcBef>
                <a:spcPts val="0"/>
              </a:spcBef>
              <a:buNone/>
              <a:defRPr sz="1200" b="0" i="0" u="none" strike="noStrike" cap="none">
                <a:solidFill>
                  <a:schemeClr val="lt2"/>
                </a:solidFill>
                <a:latin typeface="Calibri"/>
                <a:ea typeface="Calibri"/>
                <a:cs typeface="Calibri"/>
                <a:sym typeface="Calibri"/>
              </a:defRPr>
            </a:lvl5pPr>
            <a:lvl6pPr marL="0" marR="0" lvl="5" indent="0" algn="r" rtl="0">
              <a:spcBef>
                <a:spcPts val="0"/>
              </a:spcBef>
              <a:buNone/>
              <a:defRPr sz="1200" b="0" i="0" u="none" strike="noStrike" cap="none">
                <a:solidFill>
                  <a:schemeClr val="lt2"/>
                </a:solidFill>
                <a:latin typeface="Calibri"/>
                <a:ea typeface="Calibri"/>
                <a:cs typeface="Calibri"/>
                <a:sym typeface="Calibri"/>
              </a:defRPr>
            </a:lvl6pPr>
            <a:lvl7pPr marL="0" marR="0" lvl="6" indent="0" algn="r" rtl="0">
              <a:spcBef>
                <a:spcPts val="0"/>
              </a:spcBef>
              <a:buNone/>
              <a:defRPr sz="1200" b="0" i="0" u="none" strike="noStrike" cap="none">
                <a:solidFill>
                  <a:schemeClr val="lt2"/>
                </a:solidFill>
                <a:latin typeface="Calibri"/>
                <a:ea typeface="Calibri"/>
                <a:cs typeface="Calibri"/>
                <a:sym typeface="Calibri"/>
              </a:defRPr>
            </a:lvl7pPr>
            <a:lvl8pPr marL="0" marR="0" lvl="7" indent="0" algn="r" rtl="0">
              <a:spcBef>
                <a:spcPts val="0"/>
              </a:spcBef>
              <a:buNone/>
              <a:defRPr sz="1200" b="0" i="0" u="none" strike="noStrike" cap="none">
                <a:solidFill>
                  <a:schemeClr val="lt2"/>
                </a:solidFill>
                <a:latin typeface="Calibri"/>
                <a:ea typeface="Calibri"/>
                <a:cs typeface="Calibri"/>
                <a:sym typeface="Calibri"/>
              </a:defRPr>
            </a:lvl8pPr>
            <a:lvl9pPr marL="0" marR="0" lvl="8" indent="0" algn="r" rtl="0">
              <a:spcBef>
                <a:spcPts val="0"/>
              </a:spcBef>
              <a:buNone/>
              <a:defRPr sz="1200" b="0" i="0" u="none" strike="noStrike" cap="none">
                <a:solidFill>
                  <a:schemeClr val="lt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3" name="Google Shape;13;p1"/>
          <p:cNvPicPr preferRelativeResize="0"/>
          <p:nvPr/>
        </p:nvPicPr>
        <p:blipFill rotWithShape="1">
          <a:blip r:embed="rId11">
            <a:alphaModFix/>
          </a:blip>
          <a:srcRect/>
          <a:stretch/>
        </p:blipFill>
        <p:spPr>
          <a:xfrm>
            <a:off x="323850" y="6186487"/>
            <a:ext cx="1489364" cy="41740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9" r:id="rId1"/>
    <p:sldLayoutId id="2147483672" r:id="rId2"/>
    <p:sldLayoutId id="2147483679" r:id="rId3"/>
    <p:sldLayoutId id="2147483677" r:id="rId4"/>
    <p:sldLayoutId id="2147483680" r:id="rId5"/>
    <p:sldLayoutId id="2147483659" r:id="rId6"/>
    <p:sldLayoutId id="2147483673" r:id="rId7"/>
    <p:sldLayoutId id="2147483676" r:id="rId8"/>
    <p:sldLayoutId id="2147483674"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s://www.linkedin.com/company/vision-for-volunteering" TargetMode="External"/><Relationship Id="rId3" Type="http://schemas.openxmlformats.org/officeDocument/2006/relationships/image" Target="../media/image3.png"/><Relationship Id="rId7" Type="http://schemas.openxmlformats.org/officeDocument/2006/relationships/hyperlink" Target="https://www.facebook.com/visionforvolunteering"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https://www.instagram.com/@visionforvolunteering/" TargetMode="External"/><Relationship Id="rId5" Type="http://schemas.openxmlformats.org/officeDocument/2006/relationships/hyperlink" Target="https://twitter.com/@VisionForVol" TargetMode="External"/><Relationship Id="rId4" Type="http://schemas.openxmlformats.org/officeDocument/2006/relationships/hyperlink" Target="https://www.visionforvolunteering.org.uk/newsletter" TargetMode="External"/><Relationship Id="rId9" Type="http://schemas.openxmlformats.org/officeDocument/2006/relationships/hyperlink" Target="https://www.visionforvolunteering.org.uk/contact-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ideo" Target="https://www.youtube.com/embed/xumeJL-GR7U?feature=oembed" TargetMode="Externa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1826326" y="1651000"/>
            <a:ext cx="8154390" cy="2387600"/>
          </a:xfrm>
          <a:prstGeom prst="rect">
            <a:avLst/>
          </a:prstGeom>
          <a:noFill/>
          <a:ln>
            <a:noFill/>
          </a:ln>
        </p:spPr>
        <p:txBody>
          <a:bodyPr spcFirstLastPara="1" wrap="square" lIns="91425" tIns="45700" rIns="91425" bIns="45700" anchor="ctr" anchorCtr="0">
            <a:normAutofit/>
          </a:bodyPr>
          <a:lstStyle/>
          <a:p>
            <a:pPr algn="ctr"/>
            <a:r>
              <a:rPr lang="en-GB" dirty="0"/>
              <a:t>The Future of Volunteering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1826326" y="1852283"/>
            <a:ext cx="8154390" cy="2387600"/>
          </a:xfrm>
          <a:prstGeom prst="rect">
            <a:avLst/>
          </a:prstGeom>
          <a:noFill/>
          <a:ln>
            <a:noFill/>
          </a:ln>
        </p:spPr>
        <p:txBody>
          <a:bodyPr spcFirstLastPara="1" wrap="square" lIns="91425" tIns="45700" rIns="91425" bIns="45700" anchor="ctr" anchorCtr="0">
            <a:normAutofit fontScale="90000"/>
          </a:bodyPr>
          <a:lstStyle/>
          <a:p>
            <a:pPr algn="ctr"/>
            <a:r>
              <a:rPr lang="en-GB" dirty="0"/>
              <a:t>What inspires you about the future of volunteering?</a:t>
            </a:r>
            <a:endParaRPr lang="en-US" dirty="0"/>
          </a:p>
        </p:txBody>
      </p:sp>
    </p:spTree>
    <p:extLst>
      <p:ext uri="{BB962C8B-B14F-4D97-AF65-F5344CB8AC3E}">
        <p14:creationId xmlns:p14="http://schemas.microsoft.com/office/powerpoint/2010/main" val="1173276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1826326" y="1852283"/>
            <a:ext cx="8154390" cy="2387600"/>
          </a:xfrm>
          <a:prstGeom prst="rect">
            <a:avLst/>
          </a:prstGeom>
          <a:noFill/>
          <a:ln>
            <a:noFill/>
          </a:ln>
        </p:spPr>
        <p:txBody>
          <a:bodyPr spcFirstLastPara="1" wrap="square" lIns="91425" tIns="45700" rIns="91425" bIns="45700" anchor="ctr" anchorCtr="0">
            <a:normAutofit/>
          </a:bodyPr>
          <a:lstStyle/>
          <a:p>
            <a:pPr algn="ctr"/>
            <a:r>
              <a:rPr lang="en-GB"/>
              <a:t>Next steps</a:t>
            </a:r>
            <a:endParaRPr lang="en-US" dirty="0"/>
          </a:p>
        </p:txBody>
      </p:sp>
    </p:spTree>
    <p:extLst>
      <p:ext uri="{BB962C8B-B14F-4D97-AF65-F5344CB8AC3E}">
        <p14:creationId xmlns:p14="http://schemas.microsoft.com/office/powerpoint/2010/main" val="1156425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2"/>
          <p:cNvSpPr txBox="1">
            <a:spLocks noGrp="1"/>
          </p:cNvSpPr>
          <p:nvPr>
            <p:ph type="ctrTitle"/>
          </p:nvPr>
        </p:nvSpPr>
        <p:spPr>
          <a:xfrm>
            <a:off x="492826" y="-222056"/>
            <a:ext cx="9500260" cy="2387600"/>
          </a:xfrm>
          <a:prstGeom prst="rect">
            <a:avLst/>
          </a:prstGeom>
          <a:noFill/>
          <a:ln>
            <a:noFill/>
          </a:ln>
        </p:spPr>
        <p:txBody>
          <a:bodyPr spcFirstLastPara="1" wrap="square" lIns="91425" tIns="45700" rIns="91425" bIns="45700" anchor="ctr" anchorCtr="0">
            <a:normAutofit/>
          </a:bodyPr>
          <a:lstStyle/>
          <a:p>
            <a:r>
              <a:rPr lang="en-GB"/>
              <a:t>Find out more</a:t>
            </a:r>
          </a:p>
        </p:txBody>
      </p:sp>
      <p:pic>
        <p:nvPicPr>
          <p:cNvPr id="8" name="Picture 8">
            <a:extLst>
              <a:ext uri="{FF2B5EF4-FFF2-40B4-BE49-F238E27FC236}">
                <a16:creationId xmlns:a16="http://schemas.microsoft.com/office/drawing/2014/main" id="{BC7A3BF3-D387-2330-0A72-1AFC49347916}"/>
              </a:ext>
            </a:extLst>
          </p:cNvPr>
          <p:cNvPicPr>
            <a:picLocks noChangeAspect="1"/>
          </p:cNvPicPr>
          <p:nvPr/>
        </p:nvPicPr>
        <p:blipFill>
          <a:blip r:embed="rId3"/>
          <a:stretch>
            <a:fillRect/>
          </a:stretch>
        </p:blipFill>
        <p:spPr>
          <a:xfrm>
            <a:off x="714390" y="2165544"/>
            <a:ext cx="5379961" cy="3399474"/>
          </a:xfrm>
          <a:prstGeom prst="rect">
            <a:avLst/>
          </a:prstGeom>
        </p:spPr>
      </p:pic>
      <p:pic>
        <p:nvPicPr>
          <p:cNvPr id="9" name="Picture 8">
            <a:extLst>
              <a:ext uri="{FF2B5EF4-FFF2-40B4-BE49-F238E27FC236}">
                <a16:creationId xmlns:a16="http://schemas.microsoft.com/office/drawing/2014/main" id="{8B7D9585-D2F7-E77B-B2F5-1444E2B9FA03}"/>
              </a:ext>
            </a:extLst>
          </p:cNvPr>
          <p:cNvPicPr>
            <a:picLocks noChangeAspect="1"/>
          </p:cNvPicPr>
          <p:nvPr/>
        </p:nvPicPr>
        <p:blipFill>
          <a:blip r:embed="rId3"/>
          <a:stretch>
            <a:fillRect/>
          </a:stretch>
        </p:blipFill>
        <p:spPr>
          <a:xfrm>
            <a:off x="5571066" y="3132309"/>
            <a:ext cx="2283581" cy="1440046"/>
          </a:xfrm>
          <a:prstGeom prst="rect">
            <a:avLst/>
          </a:prstGeom>
        </p:spPr>
      </p:pic>
      <p:sp>
        <p:nvSpPr>
          <p:cNvPr id="141" name="Google Shape;141;p22"/>
          <p:cNvSpPr txBox="1">
            <a:spLocks noGrp="1"/>
          </p:cNvSpPr>
          <p:nvPr>
            <p:ph type="subTitle" idx="1"/>
          </p:nvPr>
        </p:nvSpPr>
        <p:spPr>
          <a:xfrm>
            <a:off x="378705" y="830894"/>
            <a:ext cx="12324278" cy="4070803"/>
          </a:xfrm>
          <a:prstGeom prst="rect">
            <a:avLst/>
          </a:prstGeom>
          <a:noFill/>
          <a:ln>
            <a:noFill/>
          </a:ln>
        </p:spPr>
        <p:txBody>
          <a:bodyPr spcFirstLastPara="1" wrap="square" lIns="91425" tIns="45700" rIns="91425" bIns="45700" anchor="t" anchorCtr="0">
            <a:noAutofit/>
          </a:bodyPr>
          <a:lstStyle/>
          <a:p>
            <a:pPr marL="0" indent="0" algn="ctr">
              <a:spcBef>
                <a:spcPts val="0"/>
              </a:spcBef>
            </a:pPr>
            <a:endParaRPr lang="en-US" dirty="0"/>
          </a:p>
          <a:p>
            <a:pPr marL="0" indent="0" algn="ctr">
              <a:spcBef>
                <a:spcPts val="0"/>
              </a:spcBef>
            </a:pPr>
            <a:endParaRPr lang="en-US" b="1" dirty="0"/>
          </a:p>
          <a:p>
            <a:pPr marL="0" indent="0" algn="ctr">
              <a:spcBef>
                <a:spcPts val="0"/>
              </a:spcBef>
            </a:pPr>
            <a:endParaRPr lang="en-US" b="1" dirty="0"/>
          </a:p>
          <a:p>
            <a:pPr marL="342900" indent="-342900">
              <a:spcBef>
                <a:spcPts val="0"/>
              </a:spcBef>
              <a:buFont typeface="Arial,Sans-Serif"/>
              <a:buChar char="•"/>
            </a:pPr>
            <a:r>
              <a:rPr lang="en-US" b="1" dirty="0">
                <a:cs typeface="Arial"/>
              </a:rPr>
              <a:t>Sign up to the mailing list</a:t>
            </a:r>
            <a:r>
              <a:rPr lang="en-US" dirty="0">
                <a:cs typeface="Arial"/>
              </a:rPr>
              <a:t>: </a:t>
            </a:r>
            <a:r>
              <a:rPr lang="en-US" dirty="0">
                <a:solidFill>
                  <a:srgbClr val="FEF077"/>
                </a:solidFill>
                <a:cs typeface="Arial"/>
                <a:hlinkClick r:id="rId4"/>
              </a:rPr>
              <a:t>visionforvolunteering.org.uk/newsletter</a:t>
            </a:r>
            <a:r>
              <a:rPr lang="en-US" dirty="0">
                <a:cs typeface="Arial"/>
              </a:rPr>
              <a:t> </a:t>
            </a:r>
          </a:p>
          <a:p>
            <a:pPr marL="342900" indent="-342900">
              <a:spcBef>
                <a:spcPts val="0"/>
              </a:spcBef>
              <a:buChar char="•"/>
            </a:pPr>
            <a:endParaRPr lang="en-US" b="1" dirty="0"/>
          </a:p>
          <a:p>
            <a:pPr marL="342900" indent="-342900">
              <a:spcBef>
                <a:spcPts val="0"/>
              </a:spcBef>
              <a:buChar char="•"/>
            </a:pPr>
            <a:r>
              <a:rPr lang="en-US" b="1" dirty="0"/>
              <a:t>Twitter</a:t>
            </a:r>
            <a:r>
              <a:rPr lang="en-US" dirty="0"/>
              <a:t>: </a:t>
            </a:r>
            <a:r>
              <a:rPr lang="en-US" dirty="0">
                <a:hlinkClick r:id="rId5"/>
              </a:rPr>
              <a:t>@VisionForVol</a:t>
            </a:r>
            <a:r>
              <a:rPr lang="en-US" dirty="0"/>
              <a:t> </a:t>
            </a:r>
          </a:p>
          <a:p>
            <a:pPr marL="342900" indent="-342900">
              <a:spcBef>
                <a:spcPts val="0"/>
              </a:spcBef>
              <a:buChar char="•"/>
            </a:pPr>
            <a:endParaRPr lang="en-US" dirty="0"/>
          </a:p>
          <a:p>
            <a:pPr marL="342900" indent="-342900">
              <a:spcBef>
                <a:spcPts val="0"/>
              </a:spcBef>
              <a:buChar char="•"/>
            </a:pPr>
            <a:r>
              <a:rPr lang="en-US" b="1" dirty="0"/>
              <a:t>Instagram</a:t>
            </a:r>
            <a:r>
              <a:rPr lang="en-US" dirty="0"/>
              <a:t>: </a:t>
            </a:r>
            <a:r>
              <a:rPr lang="en-US" dirty="0">
                <a:hlinkClick r:id="rId6"/>
              </a:rPr>
              <a:t>@VisionForVolunteering</a:t>
            </a:r>
            <a:r>
              <a:rPr lang="en-US" dirty="0"/>
              <a:t> </a:t>
            </a:r>
          </a:p>
          <a:p>
            <a:pPr marL="342900" indent="-342900">
              <a:spcBef>
                <a:spcPts val="0"/>
              </a:spcBef>
              <a:buChar char="•"/>
            </a:pPr>
            <a:endParaRPr lang="en-US" dirty="0"/>
          </a:p>
          <a:p>
            <a:pPr marL="342900" indent="-342900">
              <a:spcBef>
                <a:spcPts val="0"/>
              </a:spcBef>
              <a:buChar char="•"/>
            </a:pPr>
            <a:r>
              <a:rPr lang="en-US" b="1" dirty="0"/>
              <a:t>Facebook</a:t>
            </a:r>
            <a:r>
              <a:rPr lang="en-US" dirty="0"/>
              <a:t>: </a:t>
            </a:r>
            <a:r>
              <a:rPr lang="en-US" dirty="0">
                <a:hlinkClick r:id="rId7"/>
              </a:rPr>
              <a:t>facebook.com/</a:t>
            </a:r>
            <a:r>
              <a:rPr lang="en-US" dirty="0" err="1">
                <a:hlinkClick r:id="rId7"/>
              </a:rPr>
              <a:t>visionforvolunteering</a:t>
            </a:r>
            <a:r>
              <a:rPr lang="en-US" dirty="0"/>
              <a:t> </a:t>
            </a:r>
          </a:p>
          <a:p>
            <a:pPr marL="342900" indent="-342900">
              <a:spcBef>
                <a:spcPts val="0"/>
              </a:spcBef>
              <a:buChar char="•"/>
            </a:pPr>
            <a:endParaRPr lang="en-US" dirty="0"/>
          </a:p>
          <a:p>
            <a:pPr marL="342900" indent="-342900">
              <a:spcBef>
                <a:spcPts val="0"/>
              </a:spcBef>
              <a:buChar char="•"/>
            </a:pPr>
            <a:r>
              <a:rPr lang="en-US" b="1" dirty="0"/>
              <a:t>LinkedIn</a:t>
            </a:r>
            <a:r>
              <a:rPr lang="en-US" dirty="0"/>
              <a:t>: </a:t>
            </a:r>
            <a:r>
              <a:rPr lang="en-US" dirty="0">
                <a:hlinkClick r:id="rId8"/>
              </a:rPr>
              <a:t>linkedin.com/company/vision-for-volunteering</a:t>
            </a:r>
            <a:endParaRPr lang="en-US" dirty="0"/>
          </a:p>
          <a:p>
            <a:pPr marL="0" indent="0">
              <a:spcBef>
                <a:spcPts val="0"/>
              </a:spcBef>
            </a:pPr>
            <a:endParaRPr lang="en-US" dirty="0"/>
          </a:p>
          <a:p>
            <a:pPr marL="342900" indent="-342900">
              <a:spcBef>
                <a:spcPts val="0"/>
              </a:spcBef>
              <a:buChar char="•"/>
            </a:pPr>
            <a:r>
              <a:rPr lang="en-US" b="1" dirty="0"/>
              <a:t>Get in touch</a:t>
            </a:r>
            <a:r>
              <a:rPr lang="en-US" dirty="0"/>
              <a:t>: </a:t>
            </a:r>
            <a:r>
              <a:rPr lang="en-US" dirty="0">
                <a:hlinkClick r:id="rId9"/>
              </a:rPr>
              <a:t>visionforvolunteering.org.uk/contact-us</a:t>
            </a:r>
            <a:r>
              <a:rPr lang="en-US" dirty="0"/>
              <a:t> </a:t>
            </a:r>
          </a:p>
          <a:p>
            <a:pPr marL="0" indent="0" algn="ctr">
              <a:spcBef>
                <a:spcPts val="0"/>
              </a:spcBef>
            </a:pPr>
            <a:endParaRPr lang="en-US" dirty="0"/>
          </a:p>
        </p:txBody>
      </p:sp>
    </p:spTree>
    <p:extLst>
      <p:ext uri="{BB962C8B-B14F-4D97-AF65-F5344CB8AC3E}">
        <p14:creationId xmlns:p14="http://schemas.microsoft.com/office/powerpoint/2010/main" val="3010974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1826326" y="1435339"/>
            <a:ext cx="8154390" cy="3350883"/>
          </a:xfrm>
          <a:prstGeom prst="rect">
            <a:avLst/>
          </a:prstGeom>
          <a:noFill/>
          <a:ln>
            <a:noFill/>
          </a:ln>
        </p:spPr>
        <p:txBody>
          <a:bodyPr spcFirstLastPara="1" wrap="square" lIns="91425" tIns="45700" rIns="91425" bIns="45700" anchor="ctr" anchorCtr="0">
            <a:normAutofit/>
          </a:bodyPr>
          <a:lstStyle/>
          <a:p>
            <a:pPr algn="ctr"/>
            <a:r>
              <a:rPr lang="en-GB" dirty="0"/>
              <a:t>Setting the scene:</a:t>
            </a:r>
            <a:br>
              <a:rPr lang="en-GB" dirty="0"/>
            </a:br>
            <a:r>
              <a:rPr lang="en-GB" dirty="0"/>
              <a:t>what does volunteering look like locally?</a:t>
            </a:r>
            <a:endParaRPr lang="en-US" dirty="0"/>
          </a:p>
        </p:txBody>
      </p:sp>
    </p:spTree>
    <p:extLst>
      <p:ext uri="{BB962C8B-B14F-4D97-AF65-F5344CB8AC3E}">
        <p14:creationId xmlns:p14="http://schemas.microsoft.com/office/powerpoint/2010/main" val="2187958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2013232" y="2240471"/>
            <a:ext cx="8154390" cy="2387600"/>
          </a:xfrm>
          <a:prstGeom prst="rect">
            <a:avLst/>
          </a:prstGeom>
          <a:noFill/>
          <a:ln>
            <a:noFill/>
          </a:ln>
        </p:spPr>
        <p:txBody>
          <a:bodyPr spcFirstLastPara="1" wrap="square" lIns="91425" tIns="45700" rIns="91425" bIns="45700" anchor="ctr" anchorCtr="0">
            <a:noAutofit/>
          </a:bodyPr>
          <a:lstStyle/>
          <a:p>
            <a:pPr algn="ctr"/>
            <a:r>
              <a:rPr lang="en-GB" sz="4400" dirty="0"/>
              <a:t>What are the challenges around volunteering in our local area?</a:t>
            </a:r>
            <a:br>
              <a:rPr lang="en-GB" sz="4400" dirty="0"/>
            </a:br>
            <a:endParaRPr lang="en-GB" sz="4400" dirty="0"/>
          </a:p>
          <a:p>
            <a:pPr algn="ctr"/>
            <a:r>
              <a:rPr lang="en-GB" sz="4400" dirty="0"/>
              <a:t>What are the opportunities around volunteering in our local area? </a:t>
            </a:r>
          </a:p>
          <a:p>
            <a:pPr algn="ctr"/>
            <a:endParaRPr lang="en-GB" sz="4400" dirty="0"/>
          </a:p>
        </p:txBody>
      </p:sp>
    </p:spTree>
    <p:extLst>
      <p:ext uri="{BB962C8B-B14F-4D97-AF65-F5344CB8AC3E}">
        <p14:creationId xmlns:p14="http://schemas.microsoft.com/office/powerpoint/2010/main" val="45568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xfrm>
            <a:off x="1672087" y="1318758"/>
            <a:ext cx="8837490" cy="5236203"/>
          </a:xfrm>
        </p:spPr>
        <p:txBody>
          <a:bodyPr spcFirstLastPara="1" wrap="square" lIns="91425" tIns="45700" rIns="91425" bIns="45700" anchor="ctr" anchorCtr="0">
            <a:normAutofit fontScale="90000"/>
          </a:bodyPr>
          <a:lstStyle/>
          <a:p>
            <a:pPr algn="ctr"/>
            <a:r>
              <a:rPr lang="en-GB" sz="5400" dirty="0"/>
              <a:t>The Vision for Volunteering is a movement to create a diverse, innovative, ambitious, equitable and person-centred future for volunteering. </a:t>
            </a:r>
            <a:endParaRPr lang="en-US" sz="5400"/>
          </a:p>
          <a:p>
            <a:br>
              <a:rPr lang="en-US" dirty="0"/>
            </a:br>
            <a:endParaRPr lang="en-US"/>
          </a:p>
          <a:p>
            <a:endParaRPr lang="en-GB" b="1" i="0" u="none" strike="noStrike" cap="none" dirty="0">
              <a:latin typeface="Cabin"/>
              <a:ea typeface="Cabin"/>
              <a:cs typeface="Cabin"/>
            </a:endParaRPr>
          </a:p>
        </p:txBody>
      </p:sp>
    </p:spTree>
    <p:extLst>
      <p:ext uri="{BB962C8B-B14F-4D97-AF65-F5344CB8AC3E}">
        <p14:creationId xmlns:p14="http://schemas.microsoft.com/office/powerpoint/2010/main" val="4239517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
          <a:extLst>
            <a:ext uri="{FF2B5EF4-FFF2-40B4-BE49-F238E27FC236}">
              <a16:creationId xmlns:a16="http://schemas.microsoft.com/office/drawing/2014/main" id="{10746F26-BACC-D103-0747-661891450EED}"/>
            </a:ext>
          </a:extLst>
        </p:cNvPr>
        <p:cNvGrpSpPr/>
        <p:nvPr/>
      </p:nvGrpSpPr>
      <p:grpSpPr>
        <a:xfrm>
          <a:off x="0" y="0"/>
          <a:ext cx="0" cy="0"/>
          <a:chOff x="0" y="0"/>
          <a:chExt cx="0" cy="0"/>
        </a:xfrm>
      </p:grpSpPr>
      <p:pic>
        <p:nvPicPr>
          <p:cNvPr id="4" name="Online Media 3" title="What is the Vision for Volunteering?">
            <a:hlinkClick r:id="" action="ppaction://media"/>
            <a:extLst>
              <a:ext uri="{FF2B5EF4-FFF2-40B4-BE49-F238E27FC236}">
                <a16:creationId xmlns:a16="http://schemas.microsoft.com/office/drawing/2014/main" id="{80F1E90D-C1D2-8FA4-4D96-3AB1D480E6C7}"/>
              </a:ext>
            </a:extLst>
          </p:cNvPr>
          <p:cNvPicPr>
            <a:picLocks noRot="1" noChangeAspect="1"/>
          </p:cNvPicPr>
          <p:nvPr>
            <a:videoFile r:link="rId1"/>
          </p:nvPr>
        </p:nvPicPr>
        <p:blipFill>
          <a:blip r:embed="rId4"/>
          <a:stretch>
            <a:fillRect/>
          </a:stretch>
        </p:blipFill>
        <p:spPr>
          <a:xfrm>
            <a:off x="321274" y="268857"/>
            <a:ext cx="11565417" cy="6420928"/>
          </a:xfrm>
          <a:prstGeom prst="rect">
            <a:avLst/>
          </a:prstGeom>
        </p:spPr>
      </p:pic>
    </p:spTree>
    <p:extLst>
      <p:ext uri="{BB962C8B-B14F-4D97-AF65-F5344CB8AC3E}">
        <p14:creationId xmlns:p14="http://schemas.microsoft.com/office/powerpoint/2010/main" val="1126771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3" name="TextBox 2">
            <a:extLst>
              <a:ext uri="{FF2B5EF4-FFF2-40B4-BE49-F238E27FC236}">
                <a16:creationId xmlns:a16="http://schemas.microsoft.com/office/drawing/2014/main" id="{B4915756-6235-FBD3-03F4-D799EC7D063E}"/>
              </a:ext>
            </a:extLst>
          </p:cNvPr>
          <p:cNvSpPr txBox="1"/>
          <p:nvPr/>
        </p:nvSpPr>
        <p:spPr>
          <a:xfrm>
            <a:off x="2236689" y="2496172"/>
            <a:ext cx="8387907" cy="4049485"/>
          </a:xfrm>
          <a:prstGeom prst="rect">
            <a:avLst/>
          </a:prstGeom>
          <a:noFill/>
          <a:ln>
            <a:noFill/>
          </a:ln>
        </p:spPr>
        <p:txBody>
          <a:bodyPr spcFirstLastPara="1" wrap="square" lIns="91425" tIns="45700" rIns="91425" bIns="45700" rtlCol="0" anchor="t" anchorCtr="0">
            <a:normAutofit/>
          </a:bodyPr>
          <a:lstStyle/>
          <a:p>
            <a:pPr marL="457200" indent="-342900">
              <a:lnSpc>
                <a:spcPct val="90000"/>
              </a:lnSpc>
              <a:spcBef>
                <a:spcPts val="1000"/>
              </a:spcBef>
              <a:buClr>
                <a:schemeClr val="lt1"/>
              </a:buClr>
              <a:buSzPts val="1800"/>
              <a:buFont typeface="Arial"/>
              <a:buChar char="•"/>
            </a:pPr>
            <a:r>
              <a:rPr lang="en-GB" sz="3600" b="0" i="0" u="none" strike="noStrike" cap="none" dirty="0">
                <a:solidFill>
                  <a:schemeClr val="lt1"/>
                </a:solidFill>
                <a:latin typeface="Lato"/>
                <a:ea typeface="Lato"/>
                <a:cs typeface="Lato"/>
                <a:sym typeface="Lato"/>
              </a:rPr>
              <a:t>Awareness and appreciation</a:t>
            </a:r>
            <a:endParaRPr lang="en-GB" sz="3600" b="0" i="0" u="none" strike="noStrike" cap="none" dirty="0">
              <a:solidFill>
                <a:schemeClr val="lt1"/>
              </a:solidFill>
              <a:latin typeface="Lato"/>
              <a:ea typeface="Lato"/>
              <a:cs typeface="Lato"/>
            </a:endParaRPr>
          </a:p>
          <a:p>
            <a:pPr marL="457200" indent="-342900">
              <a:lnSpc>
                <a:spcPct val="90000"/>
              </a:lnSpc>
              <a:spcBef>
                <a:spcPts val="1000"/>
              </a:spcBef>
              <a:buClr>
                <a:schemeClr val="lt1"/>
              </a:buClr>
              <a:buSzPts val="1800"/>
              <a:buFont typeface="Arial"/>
              <a:buChar char="•"/>
            </a:pPr>
            <a:r>
              <a:rPr lang="en-GB" sz="3600" b="0" i="0" u="none" strike="noStrike" cap="none" dirty="0">
                <a:solidFill>
                  <a:schemeClr val="lt1"/>
                </a:solidFill>
                <a:latin typeface="Lato"/>
                <a:ea typeface="Lato"/>
                <a:cs typeface="Lato"/>
                <a:sym typeface="Lato"/>
              </a:rPr>
              <a:t>Power</a:t>
            </a:r>
            <a:endParaRPr lang="en-GB" sz="3600" b="0" i="0" u="none" strike="noStrike" cap="none" dirty="0">
              <a:solidFill>
                <a:schemeClr val="lt1"/>
              </a:solidFill>
              <a:latin typeface="Lato"/>
              <a:ea typeface="Lato"/>
              <a:cs typeface="Lato"/>
            </a:endParaRPr>
          </a:p>
          <a:p>
            <a:pPr marL="457200" indent="-342900">
              <a:lnSpc>
                <a:spcPct val="90000"/>
              </a:lnSpc>
              <a:spcBef>
                <a:spcPts val="1000"/>
              </a:spcBef>
              <a:buClr>
                <a:schemeClr val="lt1"/>
              </a:buClr>
              <a:buSzPts val="1800"/>
              <a:buFont typeface="Arial"/>
              <a:buChar char="•"/>
            </a:pPr>
            <a:r>
              <a:rPr lang="en-GB" sz="3600" b="0" i="0" u="none" strike="noStrike" cap="none" dirty="0">
                <a:solidFill>
                  <a:schemeClr val="lt1"/>
                </a:solidFill>
                <a:latin typeface="Lato"/>
                <a:ea typeface="Lato"/>
                <a:cs typeface="Lato"/>
                <a:sym typeface="Lato"/>
              </a:rPr>
              <a:t>Equity and inclusion</a:t>
            </a:r>
            <a:endParaRPr lang="en-GB" sz="3600" b="0" i="0" u="none" strike="noStrike" cap="none" dirty="0">
              <a:solidFill>
                <a:schemeClr val="lt1"/>
              </a:solidFill>
              <a:latin typeface="Lato"/>
              <a:ea typeface="Lato"/>
              <a:cs typeface="Lato"/>
            </a:endParaRPr>
          </a:p>
          <a:p>
            <a:pPr marL="457200" indent="-342900">
              <a:lnSpc>
                <a:spcPct val="90000"/>
              </a:lnSpc>
              <a:spcBef>
                <a:spcPts val="1000"/>
              </a:spcBef>
              <a:buClr>
                <a:schemeClr val="lt1"/>
              </a:buClr>
              <a:buSzPts val="1800"/>
              <a:buFont typeface="Arial"/>
              <a:buChar char="•"/>
            </a:pPr>
            <a:r>
              <a:rPr lang="en-GB" sz="3600" b="0" i="0" u="none" strike="noStrike" cap="none" dirty="0">
                <a:solidFill>
                  <a:schemeClr val="lt1"/>
                </a:solidFill>
                <a:latin typeface="Lato"/>
                <a:ea typeface="Lato"/>
                <a:cs typeface="Lato"/>
                <a:sym typeface="Lato"/>
              </a:rPr>
              <a:t>Collaboration</a:t>
            </a:r>
            <a:endParaRPr lang="en-GB" sz="3600" b="0" i="0" u="none" strike="noStrike" cap="none" dirty="0">
              <a:solidFill>
                <a:schemeClr val="lt1"/>
              </a:solidFill>
              <a:latin typeface="Lato"/>
              <a:ea typeface="Lato"/>
              <a:cs typeface="Lato"/>
            </a:endParaRPr>
          </a:p>
          <a:p>
            <a:pPr marL="457200" indent="-342900">
              <a:lnSpc>
                <a:spcPct val="90000"/>
              </a:lnSpc>
              <a:spcBef>
                <a:spcPts val="1000"/>
              </a:spcBef>
              <a:buClr>
                <a:schemeClr val="lt1"/>
              </a:buClr>
              <a:buSzPts val="1800"/>
              <a:buFont typeface="Arial"/>
              <a:buChar char="•"/>
            </a:pPr>
            <a:r>
              <a:rPr lang="en-GB" sz="3600" b="0" i="0" u="none" strike="noStrike" cap="none" dirty="0">
                <a:solidFill>
                  <a:schemeClr val="lt1"/>
                </a:solidFill>
                <a:latin typeface="Lato"/>
                <a:ea typeface="Lato"/>
                <a:cs typeface="Lato"/>
                <a:sym typeface="Lato"/>
              </a:rPr>
              <a:t>Experimentation</a:t>
            </a:r>
            <a:endParaRPr lang="en-GB" sz="3600" b="0" i="0" u="none" strike="noStrike" cap="none" dirty="0">
              <a:solidFill>
                <a:schemeClr val="lt1"/>
              </a:solidFill>
              <a:latin typeface="Lato"/>
              <a:ea typeface="Lato"/>
              <a:cs typeface="Lato"/>
            </a:endParaRPr>
          </a:p>
        </p:txBody>
      </p:sp>
      <p:sp>
        <p:nvSpPr>
          <p:cNvPr id="147" name="Google Shape;147;p23"/>
          <p:cNvSpPr txBox="1">
            <a:spLocks noGrp="1"/>
          </p:cNvSpPr>
          <p:nvPr>
            <p:ph type="title"/>
          </p:nvPr>
        </p:nvSpPr>
        <p:spPr>
          <a:xfrm>
            <a:off x="838200" y="714909"/>
            <a:ext cx="8305528" cy="1325563"/>
          </a:xfrm>
        </p:spPr>
        <p:txBody>
          <a:bodyPr spcFirstLastPara="1" wrap="square" lIns="91425" tIns="45700" rIns="91425" bIns="45700" anchor="ctr" anchorCtr="0">
            <a:normAutofit/>
          </a:bodyPr>
          <a:lstStyle/>
          <a:p>
            <a:pPr lvl="0"/>
            <a:r>
              <a:rPr lang="en-GB" b="1" i="0" u="none" strike="noStrike" cap="none" dirty="0">
                <a:effectLst/>
                <a:latin typeface="Cabin"/>
                <a:ea typeface="Cabin"/>
                <a:cs typeface="Cabin"/>
                <a:sym typeface="Cabin"/>
              </a:rPr>
              <a:t>The Vision for Volunteering tackles five key themes:</a:t>
            </a:r>
            <a:endParaRPr lang="en-GB" b="1" i="0" u="none" strike="noStrike" cap="none" dirty="0">
              <a:latin typeface="Cabin"/>
              <a:ea typeface="Cabin"/>
              <a:cs typeface="Cabin"/>
              <a:sym typeface="Cab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2013232" y="1981678"/>
            <a:ext cx="8154390" cy="2387600"/>
          </a:xfrm>
          <a:prstGeom prst="rect">
            <a:avLst/>
          </a:prstGeom>
          <a:noFill/>
          <a:ln>
            <a:noFill/>
          </a:ln>
        </p:spPr>
        <p:txBody>
          <a:bodyPr spcFirstLastPara="1" wrap="square" lIns="91425" tIns="45700" rIns="91425" bIns="45700" anchor="ctr" anchorCtr="0">
            <a:noAutofit/>
          </a:bodyPr>
          <a:lstStyle/>
          <a:p>
            <a:pPr algn="ctr"/>
            <a:r>
              <a:rPr lang="en-GB" sz="4400" dirty="0"/>
              <a:t>What do these themes mean to you, in relation to volunteering in your local area? </a:t>
            </a:r>
            <a:br>
              <a:rPr lang="en-GB" sz="4400" dirty="0"/>
            </a:br>
            <a:endParaRPr lang="en-GB" sz="4400" dirty="0"/>
          </a:p>
          <a:p>
            <a:pPr algn="ctr"/>
            <a:r>
              <a:rPr lang="en-GB" sz="4400" dirty="0"/>
              <a:t>What actions can you take to start working towards the future described in each theme?</a:t>
            </a:r>
            <a:endParaRPr lang="en-GB" dirty="0"/>
          </a:p>
        </p:txBody>
      </p:sp>
    </p:spTree>
    <p:extLst>
      <p:ext uri="{BB962C8B-B14F-4D97-AF65-F5344CB8AC3E}">
        <p14:creationId xmlns:p14="http://schemas.microsoft.com/office/powerpoint/2010/main" val="675276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1826326" y="1852283"/>
            <a:ext cx="8154390" cy="2387600"/>
          </a:xfrm>
          <a:prstGeom prst="rect">
            <a:avLst/>
          </a:prstGeom>
          <a:noFill/>
          <a:ln>
            <a:noFill/>
          </a:ln>
        </p:spPr>
        <p:txBody>
          <a:bodyPr spcFirstLastPara="1" wrap="square" lIns="91425" tIns="45700" rIns="91425" bIns="45700" anchor="ctr" anchorCtr="0">
            <a:normAutofit/>
          </a:bodyPr>
          <a:lstStyle/>
          <a:p>
            <a:pPr algn="ctr"/>
            <a:r>
              <a:rPr lang="en-GB" dirty="0"/>
              <a:t>Break</a:t>
            </a:r>
            <a:endParaRPr lang="en-US" dirty="0"/>
          </a:p>
        </p:txBody>
      </p:sp>
    </p:spTree>
    <p:extLst>
      <p:ext uri="{BB962C8B-B14F-4D97-AF65-F5344CB8AC3E}">
        <p14:creationId xmlns:p14="http://schemas.microsoft.com/office/powerpoint/2010/main" val="3549020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ctrTitle"/>
          </p:nvPr>
        </p:nvSpPr>
        <p:spPr>
          <a:xfrm>
            <a:off x="2013232" y="2412999"/>
            <a:ext cx="8154390" cy="2387600"/>
          </a:xfrm>
          <a:prstGeom prst="rect">
            <a:avLst/>
          </a:prstGeom>
          <a:noFill/>
          <a:ln>
            <a:noFill/>
          </a:ln>
        </p:spPr>
        <p:txBody>
          <a:bodyPr spcFirstLastPara="1" wrap="square" lIns="91425" tIns="45700" rIns="91425" bIns="45700" anchor="ctr" anchorCtr="0">
            <a:noAutofit/>
          </a:bodyPr>
          <a:lstStyle/>
          <a:p>
            <a:pPr algn="ctr"/>
            <a:r>
              <a:rPr lang="en-GB" sz="4000" dirty="0"/>
              <a:t>What first steps will you take to start working towards the actions you have identified?</a:t>
            </a:r>
            <a:br>
              <a:rPr lang="en-GB" sz="4000" dirty="0"/>
            </a:br>
            <a:endParaRPr lang="en-GB" sz="4000" dirty="0"/>
          </a:p>
          <a:p>
            <a:pPr algn="ctr"/>
            <a:r>
              <a:rPr lang="en-GB" sz="4000" dirty="0"/>
              <a:t> Who needs to be involved in conversations?</a:t>
            </a:r>
            <a:br>
              <a:rPr lang="en-GB" sz="4000" dirty="0"/>
            </a:br>
            <a:endParaRPr lang="en-GB" sz="4000" dirty="0"/>
          </a:p>
          <a:p>
            <a:pPr algn="ctr"/>
            <a:r>
              <a:rPr lang="en-GB" sz="4000" dirty="0"/>
              <a:t>How can you ensure that volunteers are at the centre of discussions?</a:t>
            </a:r>
          </a:p>
          <a:p>
            <a:pPr algn="ctr"/>
            <a:endParaRPr lang="en-GB" sz="4000" dirty="0"/>
          </a:p>
        </p:txBody>
      </p:sp>
    </p:spTree>
    <p:extLst>
      <p:ext uri="{BB962C8B-B14F-4D97-AF65-F5344CB8AC3E}">
        <p14:creationId xmlns:p14="http://schemas.microsoft.com/office/powerpoint/2010/main" val="3148616531"/>
      </p:ext>
    </p:extLst>
  </p:cSld>
  <p:clrMapOvr>
    <a:masterClrMapping/>
  </p:clrMapOvr>
</p:sld>
</file>

<file path=ppt/theme/theme1.xml><?xml version="1.0" encoding="utf-8"?>
<a:theme xmlns:a="http://schemas.openxmlformats.org/drawingml/2006/main" name="Office Theme">
  <a:themeElements>
    <a:clrScheme name="Custom 1">
      <a:dk1>
        <a:srgbClr val="3D4670"/>
      </a:dk1>
      <a:lt1>
        <a:srgbClr val="FFFFFF"/>
      </a:lt1>
      <a:dk2>
        <a:srgbClr val="3D4670"/>
      </a:dk2>
      <a:lt2>
        <a:srgbClr val="FDEF76"/>
      </a:lt2>
      <a:accent1>
        <a:srgbClr val="FFFFFF"/>
      </a:accent1>
      <a:accent2>
        <a:srgbClr val="B7F0EA"/>
      </a:accent2>
      <a:accent3>
        <a:srgbClr val="FEF8A7"/>
      </a:accent3>
      <a:accent4>
        <a:srgbClr val="6A6A6A"/>
      </a:accent4>
      <a:accent5>
        <a:srgbClr val="3D4570"/>
      </a:accent5>
      <a:accent6>
        <a:srgbClr val="79DED5"/>
      </a:accent6>
      <a:hlink>
        <a:srgbClr val="FEF077"/>
      </a:hlink>
      <a:folHlink>
        <a:srgbClr val="FEFFF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0f4475b-7024-4158-b039-6ddf2840ab5e" xsi:nil="true"/>
    <lcf76f155ced4ddcb4097134ff3c332f xmlns="b8b6f796-6c81-423a-81cc-d9cb07a4d8b6">
      <Terms xmlns="http://schemas.microsoft.com/office/infopath/2007/PartnerControls"/>
    </lcf76f155ced4ddcb4097134ff3c332f>
    <SharedWithUsers xmlns="f0f4475b-7024-4158-b039-6ddf2840ab5e">
      <UserInfo>
        <DisplayName>Su Swage</DisplayName>
        <AccountId>14</AccountId>
        <AccountType/>
      </UserInfo>
      <UserInfo>
        <DisplayName>Laura Lowther</DisplayName>
        <AccountId>13</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E87CED212479046882CAED7E7158AF3" ma:contentTypeVersion="18" ma:contentTypeDescription="Create a new document." ma:contentTypeScope="" ma:versionID="84e2b592aeb03650cba6e10ee9ac6509">
  <xsd:schema xmlns:xsd="http://www.w3.org/2001/XMLSchema" xmlns:xs="http://www.w3.org/2001/XMLSchema" xmlns:p="http://schemas.microsoft.com/office/2006/metadata/properties" xmlns:ns2="b8b6f796-6c81-423a-81cc-d9cb07a4d8b6" xmlns:ns3="f0f4475b-7024-4158-b039-6ddf2840ab5e" targetNamespace="http://schemas.microsoft.com/office/2006/metadata/properties" ma:root="true" ma:fieldsID="25483b10627ad627b1d394be622a3a3d" ns2:_="" ns3:_="">
    <xsd:import namespace="b8b6f796-6c81-423a-81cc-d9cb07a4d8b6"/>
    <xsd:import namespace="f0f4475b-7024-4158-b039-6ddf2840ab5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b6f796-6c81-423a-81cc-d9cb07a4d8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e736153-2e0a-42ef-834d-3fbc78b5684d"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f4475b-7024-4158-b039-6ddf2840ab5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967d711-dbcb-4565-b9aa-920d290b6a47}" ma:internalName="TaxCatchAll" ma:showField="CatchAllData" ma:web="f0f4475b-7024-4158-b039-6ddf2840ab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2A71D5-3E19-45D9-928A-49CC27D47C36}">
  <ds:schemaRefs>
    <ds:schemaRef ds:uri="6ef42e07-5d27-4181-8dbd-e68a5d8d7fc0"/>
    <ds:schemaRef ds:uri="7d8828e8-fa0f-4032-b8c8-473168ac04e3"/>
    <ds:schemaRef ds:uri="abf96e52-15c4-4d5f-bf56-470e489b1ec9"/>
    <ds:schemaRef ds:uri="c4ab55e9-0097-4cca-8878-d7a47ac54d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91961F6-51F9-4381-95F0-74D990F17957}">
  <ds:schemaRefs>
    <ds:schemaRef ds:uri="http://schemas.microsoft.com/sharepoint/v3/contenttype/forms"/>
  </ds:schemaRefs>
</ds:datastoreItem>
</file>

<file path=customXml/itemProps3.xml><?xml version="1.0" encoding="utf-8"?>
<ds:datastoreItem xmlns:ds="http://schemas.openxmlformats.org/officeDocument/2006/customXml" ds:itemID="{0A7A0833-5BC8-43CA-9924-51EC0198BD4F}"/>
</file>

<file path=docProps/app.xml><?xml version="1.0" encoding="utf-8"?>
<Properties xmlns="http://schemas.openxmlformats.org/officeDocument/2006/extended-properties" xmlns:vt="http://schemas.openxmlformats.org/officeDocument/2006/docPropsVTypes">
  <Template>Facet</Template>
  <TotalTime>44</TotalTime>
  <Words>184</Words>
  <Application>Microsoft Office PowerPoint</Application>
  <PresentationFormat>Widescreen</PresentationFormat>
  <Paragraphs>38</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Future of Volunteering</vt:lpstr>
      <vt:lpstr>Setting the scene: what does volunteering look like locally?</vt:lpstr>
      <vt:lpstr>What are the challenges around volunteering in our local area?  What are the opportunities around volunteering in our local area?  </vt:lpstr>
      <vt:lpstr>The Vision for Volunteering is a movement to create a diverse, innovative, ambitious, equitable and person-centred future for volunteering.    </vt:lpstr>
      <vt:lpstr>PowerPoint Presentation</vt:lpstr>
      <vt:lpstr>The Vision for Volunteering tackles five key themes:</vt:lpstr>
      <vt:lpstr>What do these themes mean to you, in relation to volunteering in your local area?   What actions can you take to start working towards the future described in each theme?</vt:lpstr>
      <vt:lpstr>Break</vt:lpstr>
      <vt:lpstr>What first steps will you take to start working towards the actions you have identified?   Who needs to be involved in conversations?  How can you ensure that volunteers are at the centre of discussions? </vt:lpstr>
      <vt:lpstr>What inspires you about the future of volunteering?</vt:lpstr>
      <vt:lpstr>Next steps</vt:lpstr>
      <vt:lpstr>Find out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Tranter</dc:creator>
  <cp:lastModifiedBy>Emily Lewis</cp:lastModifiedBy>
  <cp:revision>121</cp:revision>
  <dcterms:modified xsi:type="dcterms:W3CDTF">2023-12-19T10:13:40Z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0x0101003E87CED212479046882CAED7E7158AF3</vt:lpwstr>
  </property>
  <property fmtid="{D5CDD505-2E9C-101B-9397-08002B2CF9AE}" pid="3" name="MediaServiceImageTags">
    <vt:lpwstr/>
  </property>
</Properties>
</file>